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3"/>
  </p:notesMasterIdLst>
  <p:handoutMasterIdLst>
    <p:handoutMasterId r:id="rId34"/>
  </p:handoutMasterIdLst>
  <p:sldIdLst>
    <p:sldId id="454" r:id="rId5"/>
    <p:sldId id="455" r:id="rId6"/>
    <p:sldId id="450" r:id="rId7"/>
    <p:sldId id="451" r:id="rId8"/>
    <p:sldId id="453" r:id="rId9"/>
    <p:sldId id="456" r:id="rId10"/>
    <p:sldId id="458" r:id="rId11"/>
    <p:sldId id="459" r:id="rId12"/>
    <p:sldId id="461" r:id="rId13"/>
    <p:sldId id="462" r:id="rId14"/>
    <p:sldId id="463" r:id="rId15"/>
    <p:sldId id="464" r:id="rId16"/>
    <p:sldId id="460" r:id="rId17"/>
    <p:sldId id="467" r:id="rId18"/>
    <p:sldId id="468" r:id="rId19"/>
    <p:sldId id="471" r:id="rId20"/>
    <p:sldId id="475" r:id="rId21"/>
    <p:sldId id="470" r:id="rId22"/>
    <p:sldId id="479" r:id="rId23"/>
    <p:sldId id="481" r:id="rId24"/>
    <p:sldId id="480" r:id="rId25"/>
    <p:sldId id="476" r:id="rId26"/>
    <p:sldId id="469" r:id="rId27"/>
    <p:sldId id="465" r:id="rId28"/>
    <p:sldId id="466" r:id="rId29"/>
    <p:sldId id="477" r:id="rId30"/>
    <p:sldId id="478" r:id="rId31"/>
    <p:sldId id="43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729A"/>
    <a:srgbClr val="418187"/>
    <a:srgbClr val="0C404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6" autoAdjust="0"/>
    <p:restoredTop sz="95394" autoAdjust="0"/>
  </p:normalViewPr>
  <p:slideViewPr>
    <p:cSldViewPr snapToGrid="0">
      <p:cViewPr varScale="1">
        <p:scale>
          <a:sx n="79" d="100"/>
          <a:sy n="79" d="100"/>
        </p:scale>
        <p:origin x="816" y="288"/>
      </p:cViewPr>
      <p:guideLst/>
    </p:cSldViewPr>
  </p:slideViewPr>
  <p:outlineViewPr>
    <p:cViewPr>
      <p:scale>
        <a:sx n="33" d="100"/>
        <a:sy n="33" d="100"/>
      </p:scale>
      <p:origin x="0" y="-17146"/>
    </p:cViewPr>
  </p:outlineViewPr>
  <p:notesTextViewPr>
    <p:cViewPr>
      <p:scale>
        <a:sx n="1" d="1"/>
        <a:sy n="1" d="1"/>
      </p:scale>
      <p:origin x="0" y="0"/>
    </p:cViewPr>
  </p:notesTextViewPr>
  <p:sorterViewPr>
    <p:cViewPr varScale="1">
      <p:scale>
        <a:sx n="1" d="1"/>
        <a:sy n="1" d="1"/>
      </p:scale>
      <p:origin x="0" y="-871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4D2272-D660-A337-AEF3-BE066BD545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1FE5A70-71C2-F335-270C-B94537340C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C5A369-CA0E-4FC6-90EE-5FA969A08EF8}" type="datetimeFigureOut">
              <a:rPr lang="en-US" smtClean="0"/>
              <a:t>4/8/2025</a:t>
            </a:fld>
            <a:endParaRPr lang="en-US" dirty="0"/>
          </a:p>
        </p:txBody>
      </p:sp>
      <p:sp>
        <p:nvSpPr>
          <p:cNvPr id="4" name="Footer Placeholder 3">
            <a:extLst>
              <a:ext uri="{FF2B5EF4-FFF2-40B4-BE49-F238E27FC236}">
                <a16:creationId xmlns:a16="http://schemas.microsoft.com/office/drawing/2014/main" id="{D91E1B03-0F86-16E7-11BE-81F9F4CD66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C4524B8-3914-99B2-2620-0F2A88D335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9210F9-8331-407C-A034-F95DCB303EBC}" type="slidenum">
              <a:rPr lang="en-US" smtClean="0"/>
              <a:t>‹Nº›</a:t>
            </a:fld>
            <a:endParaRPr lang="en-US" dirty="0"/>
          </a:p>
        </p:txBody>
      </p:sp>
    </p:spTree>
    <p:extLst>
      <p:ext uri="{BB962C8B-B14F-4D97-AF65-F5344CB8AC3E}">
        <p14:creationId xmlns:p14="http://schemas.microsoft.com/office/powerpoint/2010/main" val="931005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AB06A-EEDC-421C-B5A0-5E9E5241A8E5}" type="datetimeFigureOut">
              <a:rPr lang="en-US" smtClean="0"/>
              <a:t>4/8/2025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F9438-3EEF-4192-9815-F6F44770AEF7}" type="slidenum">
              <a:rPr lang="en-US" smtClean="0"/>
              <a:t>‹Nº›</a:t>
            </a:fld>
            <a:endParaRPr lang="en-US" dirty="0"/>
          </a:p>
        </p:txBody>
      </p:sp>
    </p:spTree>
    <p:extLst>
      <p:ext uri="{BB962C8B-B14F-4D97-AF65-F5344CB8AC3E}">
        <p14:creationId xmlns:p14="http://schemas.microsoft.com/office/powerpoint/2010/main" val="2652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microsoft.com/en-us/microsoftsearch/semantic-index-for-copilot"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learn.microsoft.com/en-us/microsoftsearch/connectors-gallery"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learn.microsoft.com/en-us/microsoft-copilot-studio/knowledge-copilot-studio"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learn.microsoft.com/en-us/power-query/power-query-what-is-power-query#how-power-query-helps-with-data-acquisition" TargetMode="External"/><Relationship Id="rId3" Type="http://schemas.openxmlformats.org/officeDocument/2006/relationships/hyperlink" Target="https://www.microsoft.com/en-us/dynamics-365?msockid=3535fcba82d669720766ed1c8358686d" TargetMode="External"/><Relationship Id="rId7" Type="http://schemas.openxmlformats.org/officeDocument/2006/relationships/hyperlink" Target="https://learn.microsoft.com/en-us/power-query/dataflows/overview-dataflows-across-power-platform-dynamics-365"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learn.microsoft.com/en-us/power-apps/maker/common/faqs-sharepoint-list-to-table-app#what-is-sharepoint-list-to-table-and-app" TargetMode="External"/><Relationship Id="rId5" Type="http://schemas.openxmlformats.org/officeDocument/2006/relationships/hyperlink" Target="https://learn.microsoft.com/en-us/power-apps/maker/data-platform/data-platform-import-export" TargetMode="External"/><Relationship Id="rId4" Type="http://schemas.openxmlformats.org/officeDocument/2006/relationships/hyperlink" Target="https://www.microsoft.com/en-us/power-platform/blog/it-pro/data-workspace-is-now-generally-available/?msockid=3535fcba82d669720766ed1c8358686d"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None/>
            </a:pPr>
            <a:r>
              <a:rPr lang="en-US" b="0" i="0" dirty="0">
                <a:solidFill>
                  <a:srgbClr val="000000"/>
                </a:solidFill>
                <a:effectLst/>
                <a:latin typeface="Segoe UI" panose="020B0502040204020203" pitchFamily="34" charset="0"/>
              </a:rPr>
              <a:t>Enterprise data is used to ground your agents in your organization’s knowledge, ensuring accurate and relevant information. This process is known as Retrieval Augmented Generation (RAG). This document provides an in-depth look at how your data from enterprise systems is transformed into knowledge through RAG on the data sources mentioned below: </a:t>
            </a:r>
          </a:p>
          <a:p>
            <a:pPr algn="l">
              <a:buFont typeface="Arial" panose="020B0604020202020204" pitchFamily="34" charset="0"/>
              <a:buChar char="•"/>
            </a:pPr>
            <a:r>
              <a:rPr lang="en-US" b="1" i="0" dirty="0">
                <a:solidFill>
                  <a:srgbClr val="000000"/>
                </a:solidFill>
                <a:effectLst/>
                <a:latin typeface="Segoe UI" panose="020B0502040204020203" pitchFamily="34" charset="0"/>
              </a:rPr>
              <a:t>Files</a:t>
            </a:r>
            <a:r>
              <a:rPr lang="en-US" b="0" i="0" dirty="0">
                <a:solidFill>
                  <a:srgbClr val="000000"/>
                </a:solidFill>
                <a:effectLst/>
                <a:latin typeface="Segoe UI" panose="020B0502040204020203" pitchFamily="34" charset="0"/>
              </a:rPr>
              <a:t> – Using built-in semantic index of Copilot Studio </a:t>
            </a:r>
          </a:p>
          <a:p>
            <a:pPr algn="l">
              <a:buFont typeface="Arial" panose="020B0604020202020204" pitchFamily="34" charset="0"/>
              <a:buChar char="•"/>
            </a:pPr>
            <a:r>
              <a:rPr lang="en-US" b="1" i="0" dirty="0">
                <a:solidFill>
                  <a:srgbClr val="000000"/>
                </a:solidFill>
                <a:effectLst/>
                <a:latin typeface="Segoe UI" panose="020B0502040204020203" pitchFamily="34" charset="0"/>
              </a:rPr>
              <a:t>Enterprise Systems</a:t>
            </a:r>
            <a:r>
              <a:rPr lang="en-US" b="0" i="0" dirty="0">
                <a:solidFill>
                  <a:srgbClr val="000000"/>
                </a:solidFill>
                <a:effectLst/>
                <a:latin typeface="Segoe UI" panose="020B0502040204020203" pitchFamily="34" charset="0"/>
              </a:rPr>
              <a:t> – Dataverse Tables and Azure SQL, Azure AI Search index, Salesforce, ServiceNow, and more) through 1,400+ Power Platform connectors or leveraging </a:t>
            </a:r>
            <a:r>
              <a:rPr lang="en-US" b="0" i="0" u="sng" dirty="0">
                <a:solidFill>
                  <a:srgbClr val="0067B8"/>
                </a:solidFill>
                <a:effectLst/>
                <a:latin typeface="Segoe UI" panose="020B0502040204020203" pitchFamily="34" charset="0"/>
                <a:hlinkClick r:id="rId3"/>
              </a:rPr>
              <a:t>Microsoft 365 semantic index</a:t>
            </a:r>
            <a:r>
              <a:rPr lang="en-US" b="0" i="0" dirty="0">
                <a:solidFill>
                  <a:srgbClr val="000000"/>
                </a:solidFill>
                <a:effectLst/>
                <a:latin typeface="Segoe UI" panose="020B0502040204020203" pitchFamily="34" charset="0"/>
              </a:rPr>
              <a:t> created by </a:t>
            </a:r>
            <a:r>
              <a:rPr lang="en-US" b="0" i="0" u="sng" dirty="0">
                <a:solidFill>
                  <a:srgbClr val="0067B8"/>
                </a:solidFill>
                <a:effectLst/>
                <a:latin typeface="Segoe UI" panose="020B0502040204020203" pitchFamily="34" charset="0"/>
                <a:hlinkClick r:id="rId4"/>
              </a:rPr>
              <a:t>Microsoft Graph connections</a:t>
            </a:r>
            <a:r>
              <a:rPr lang="en-US" b="0" i="0" dirty="0">
                <a:solidFill>
                  <a:srgbClr val="000000"/>
                </a:solidFill>
                <a:effectLst/>
                <a:latin typeface="Segoe UI" panose="020B0502040204020203" pitchFamily="34" charset="0"/>
              </a:rPr>
              <a:t>. </a:t>
            </a:r>
          </a:p>
          <a:p>
            <a:endParaRPr lang="es-ES" dirty="0"/>
          </a:p>
        </p:txBody>
      </p:sp>
      <p:sp>
        <p:nvSpPr>
          <p:cNvPr id="4" name="Marcador de número de diapositiva 3"/>
          <p:cNvSpPr>
            <a:spLocks noGrp="1"/>
          </p:cNvSpPr>
          <p:nvPr>
            <p:ph type="sldNum" sz="quarter" idx="5"/>
          </p:nvPr>
        </p:nvSpPr>
        <p:spPr/>
        <p:txBody>
          <a:bodyPr/>
          <a:lstStyle/>
          <a:p>
            <a:fld id="{32BF9438-3EEF-4192-9815-F6F44770AEF7}" type="slidenum">
              <a:rPr lang="en-US" smtClean="0"/>
              <a:t>19</a:t>
            </a:fld>
            <a:endParaRPr lang="en-US" dirty="0"/>
          </a:p>
        </p:txBody>
      </p:sp>
    </p:spTree>
    <p:extLst>
      <p:ext uri="{BB962C8B-B14F-4D97-AF65-F5344CB8AC3E}">
        <p14:creationId xmlns:p14="http://schemas.microsoft.com/office/powerpoint/2010/main" val="1374289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000000"/>
                </a:solidFill>
                <a:effectLst/>
                <a:latin typeface="Segoe UI" panose="020B0502040204020203" pitchFamily="34" charset="0"/>
              </a:rPr>
              <a:t>Uploading files as knowledge helps makers enrich their agents with additional data, augmenting the LLM’s knowledge and grounding the agent in specific information provided by the maker. Makers can upload a variety of files (see types and limits </a:t>
            </a:r>
            <a:r>
              <a:rPr lang="en-US" b="0" i="0" u="sng" dirty="0">
                <a:solidFill>
                  <a:srgbClr val="0067B8"/>
                </a:solidFill>
                <a:effectLst/>
                <a:latin typeface="Segoe UI" panose="020B0502040204020203" pitchFamily="34" charset="0"/>
                <a:hlinkClick r:id="rId3"/>
              </a:rPr>
              <a:t>here</a:t>
            </a:r>
            <a:r>
              <a:rPr lang="en-US" b="0" i="0" dirty="0">
                <a:solidFill>
                  <a:srgbClr val="000000"/>
                </a:solidFill>
                <a:effectLst/>
                <a:latin typeface="Segoe UI" panose="020B0502040204020203" pitchFamily="34" charset="0"/>
              </a:rPr>
              <a:t>) which are semantically indexed as vector embeddings and then used as knowledge for agents. This knowledge used in agents can then be shared with authenticated and unauthenticated users of the agent.  </a:t>
            </a:r>
          </a:p>
          <a:p>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To improve agent’s responses, uploaded files are chunked into smaller pieces for faster processing and vector-indexed to provide semantic match with the user query. They are stored automatically in a built-in store for the agent. Indexing time depends on the file size. When a user queries through an agent, the Copilot Studio orchestrator uses the relevant chunks that match the query, and then the LLM summarizes the top chunks. </a:t>
            </a:r>
            <a:endParaRPr lang="es-ES" dirty="0"/>
          </a:p>
        </p:txBody>
      </p:sp>
      <p:sp>
        <p:nvSpPr>
          <p:cNvPr id="4" name="Marcador de número de diapositiva 3"/>
          <p:cNvSpPr>
            <a:spLocks noGrp="1"/>
          </p:cNvSpPr>
          <p:nvPr>
            <p:ph type="sldNum" sz="quarter" idx="5"/>
          </p:nvPr>
        </p:nvSpPr>
        <p:spPr/>
        <p:txBody>
          <a:bodyPr/>
          <a:lstStyle/>
          <a:p>
            <a:fld id="{32BF9438-3EEF-4192-9815-F6F44770AEF7}" type="slidenum">
              <a:rPr lang="en-US" smtClean="0"/>
              <a:t>20</a:t>
            </a:fld>
            <a:endParaRPr lang="en-US" dirty="0"/>
          </a:p>
        </p:txBody>
      </p:sp>
    </p:spTree>
    <p:extLst>
      <p:ext uri="{BB962C8B-B14F-4D97-AF65-F5344CB8AC3E}">
        <p14:creationId xmlns:p14="http://schemas.microsoft.com/office/powerpoint/2010/main" val="167974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None/>
            </a:pPr>
            <a:r>
              <a:rPr lang="en-US" b="0" i="0" dirty="0">
                <a:solidFill>
                  <a:srgbClr val="000000"/>
                </a:solidFill>
                <a:effectLst/>
                <a:latin typeface="Segoe UI" panose="020B0502040204020203" pitchFamily="34" charset="0"/>
              </a:rPr>
              <a:t>Ensuring secure access to knowledge sources is critical for managing and harnessing enterprise data effectively. The data in the enterprise systems are accessed in the context of the end user and the end user always get to view the current data in the tables, based on the security roles assigned to them. Also, when a modification is made to the underlying data in these tables, by any application, user or the agent, these changes are reflected in real time to the next query from the agent! </a:t>
            </a:r>
          </a:p>
          <a:p>
            <a:pPr algn="l">
              <a:buNone/>
            </a:pPr>
            <a:r>
              <a:rPr lang="en-US" b="0" i="0" dirty="0">
                <a:solidFill>
                  <a:srgbClr val="000000"/>
                </a:solidFill>
                <a:effectLst/>
                <a:latin typeface="Segoe UI" panose="020B0502040204020203" pitchFamily="34" charset="0"/>
              </a:rPr>
              <a:t>Enterprise sources such as </a:t>
            </a:r>
            <a:r>
              <a:rPr lang="en-US" b="1" i="0" dirty="0">
                <a:solidFill>
                  <a:srgbClr val="000000"/>
                </a:solidFill>
                <a:effectLst/>
                <a:latin typeface="Segoe UI" panose="020B0502040204020203" pitchFamily="34" charset="0"/>
              </a:rPr>
              <a:t>Dataverse tables</a:t>
            </a:r>
            <a:r>
              <a:rPr lang="en-US" b="0" i="0" dirty="0">
                <a:solidFill>
                  <a:srgbClr val="000000"/>
                </a:solidFill>
                <a:effectLst/>
                <a:latin typeface="Segoe UI" panose="020B0502040204020203" pitchFamily="34" charset="0"/>
              </a:rPr>
              <a:t> contain data from </a:t>
            </a:r>
            <a:r>
              <a:rPr lang="en-US" b="0" i="0" u="sng" dirty="0">
                <a:solidFill>
                  <a:srgbClr val="0067B8"/>
                </a:solidFill>
                <a:effectLst/>
                <a:latin typeface="Segoe UI" panose="020B0502040204020203" pitchFamily="34" charset="0"/>
                <a:hlinkClick r:id="rId3"/>
              </a:rPr>
              <a:t>Dynamics 365</a:t>
            </a:r>
            <a:r>
              <a:rPr lang="en-US" b="0" i="0" dirty="0">
                <a:solidFill>
                  <a:srgbClr val="000000"/>
                </a:solidFill>
                <a:effectLst/>
                <a:latin typeface="Segoe UI" panose="020B0502040204020203" pitchFamily="34" charset="0"/>
              </a:rPr>
              <a:t> business applications (i.e. Sales, Marketing, Finance) and custom business data useful for LOB agents. Makers can use existing Dataverse tables or create new tables via </a:t>
            </a:r>
            <a:r>
              <a:rPr lang="en-US" b="0" i="0" u="sng" dirty="0">
                <a:solidFill>
                  <a:srgbClr val="0067B8"/>
                </a:solidFill>
                <a:effectLst/>
                <a:latin typeface="Segoe UI" panose="020B0502040204020203" pitchFamily="34" charset="0"/>
                <a:hlinkClick r:id="rId4"/>
              </a:rPr>
              <a:t>Data Workspace</a:t>
            </a:r>
            <a:r>
              <a:rPr lang="en-US" b="0" i="0" dirty="0">
                <a:solidFill>
                  <a:srgbClr val="000000"/>
                </a:solidFill>
                <a:effectLst/>
                <a:latin typeface="Segoe UI" panose="020B0502040204020203" pitchFamily="34" charset="0"/>
              </a:rPr>
              <a:t> to provide knowledge for agents. Such new tables can be populated from </a:t>
            </a:r>
            <a:r>
              <a:rPr lang="en-US" b="0" i="0" u="sng" dirty="0">
                <a:solidFill>
                  <a:srgbClr val="0067B8"/>
                </a:solidFill>
                <a:effectLst/>
                <a:latin typeface="Segoe UI" panose="020B0502040204020203" pitchFamily="34" charset="0"/>
                <a:hlinkClick r:id="rId5"/>
              </a:rPr>
              <a:t>Excel files</a:t>
            </a:r>
            <a:r>
              <a:rPr lang="en-US" b="0" i="0" dirty="0">
                <a:solidFill>
                  <a:srgbClr val="000000"/>
                </a:solidFill>
                <a:effectLst/>
                <a:latin typeface="Segoe UI" panose="020B0502040204020203" pitchFamily="34" charset="0"/>
              </a:rPr>
              <a:t>, </a:t>
            </a:r>
            <a:r>
              <a:rPr lang="en-US" b="0" i="0" u="sng" dirty="0">
                <a:solidFill>
                  <a:srgbClr val="0067B8"/>
                </a:solidFill>
                <a:effectLst/>
                <a:latin typeface="Segoe UI" panose="020B0502040204020203" pitchFamily="34" charset="0"/>
                <a:hlinkClick r:id="rId6"/>
              </a:rPr>
              <a:t>SharePoint lists</a:t>
            </a:r>
            <a:r>
              <a:rPr lang="en-US" b="0" i="0" dirty="0">
                <a:solidFill>
                  <a:srgbClr val="000000"/>
                </a:solidFill>
                <a:effectLst/>
                <a:latin typeface="Segoe UI" panose="020B0502040204020203" pitchFamily="34" charset="0"/>
              </a:rPr>
              <a:t> and external systems using </a:t>
            </a:r>
            <a:r>
              <a:rPr lang="en-US" b="0" i="0" u="sng" dirty="0">
                <a:solidFill>
                  <a:srgbClr val="0067B8"/>
                </a:solidFill>
                <a:effectLst/>
                <a:latin typeface="Segoe UI" panose="020B0502040204020203" pitchFamily="34" charset="0"/>
                <a:hlinkClick r:id="rId7"/>
              </a:rPr>
              <a:t>Dataflows</a:t>
            </a:r>
            <a:r>
              <a:rPr lang="en-US" b="0" i="0" dirty="0">
                <a:solidFill>
                  <a:srgbClr val="000000"/>
                </a:solidFill>
                <a:effectLst/>
                <a:latin typeface="Segoe UI" panose="020B0502040204020203" pitchFamily="34" charset="0"/>
              </a:rPr>
              <a:t> built on </a:t>
            </a:r>
            <a:r>
              <a:rPr lang="en-US" b="0" i="0" u="sng" dirty="0">
                <a:solidFill>
                  <a:srgbClr val="0067B8"/>
                </a:solidFill>
                <a:effectLst/>
                <a:latin typeface="Segoe UI" panose="020B0502040204020203" pitchFamily="34" charset="0"/>
                <a:hlinkClick r:id="rId8"/>
              </a:rPr>
              <a:t>Power Query</a:t>
            </a:r>
            <a:r>
              <a:rPr lang="en-US" b="0" i="0" dirty="0">
                <a:solidFill>
                  <a:srgbClr val="000000"/>
                </a:solidFill>
                <a:effectLst/>
                <a:latin typeface="Segoe UI" panose="020B0502040204020203" pitchFamily="34" charset="0"/>
              </a:rPr>
              <a:t>. </a:t>
            </a:r>
          </a:p>
          <a:p>
            <a:pPr algn="l"/>
            <a:r>
              <a:rPr lang="en-US" b="0" i="0" dirty="0">
                <a:solidFill>
                  <a:srgbClr val="000000"/>
                </a:solidFill>
                <a:effectLst/>
                <a:latin typeface="Segoe UI" panose="020B0502040204020203" pitchFamily="34" charset="0"/>
              </a:rPr>
              <a:t>When Dataverse is used as Knowledge, the user’s query is translated into runtime query against Dataverse. The data and metadata in these tables are semantically indexed and vector embeddings help with linking the objects in the user query to schema elements and annotation of values. These annotations, along with synonyms and glossaries provided by the maker, determine the relevant columns to be used while generating a </a:t>
            </a:r>
            <a:r>
              <a:rPr lang="en-US" b="0" i="0" dirty="0" err="1">
                <a:solidFill>
                  <a:srgbClr val="000000"/>
                </a:solidFill>
                <a:effectLst/>
                <a:latin typeface="Segoe UI" panose="020B0502040204020203" pitchFamily="34" charset="0"/>
              </a:rPr>
              <a:t>PowerFX</a:t>
            </a:r>
            <a:r>
              <a:rPr lang="en-US" b="0" i="0" dirty="0">
                <a:solidFill>
                  <a:srgbClr val="000000"/>
                </a:solidFill>
                <a:effectLst/>
                <a:latin typeface="Segoe UI" panose="020B0502040204020203" pitchFamily="34" charset="0"/>
              </a:rPr>
              <a:t> query from the natural language. Synonyms and Glossaries are provided by the maker, inside Microsoft Copilot Studio while adding Dataverse tables to provide more business and organizational context to the models being used to fetch relevant knowledge. Thus, you can see why synonyms and glossaries play a big role in getting quality responses for queries from agent. At runtime, the rich Dataverse security model is enforced including table, row and column security. This means that the end-user will only be seeing the records which they have access to. The entire end to end process is illustrated below.</a:t>
            </a:r>
          </a:p>
          <a:p>
            <a:endParaRPr lang="es-ES" dirty="0"/>
          </a:p>
        </p:txBody>
      </p:sp>
      <p:sp>
        <p:nvSpPr>
          <p:cNvPr id="4" name="Marcador de número de diapositiva 3"/>
          <p:cNvSpPr>
            <a:spLocks noGrp="1"/>
          </p:cNvSpPr>
          <p:nvPr>
            <p:ph type="sldNum" sz="quarter" idx="5"/>
          </p:nvPr>
        </p:nvSpPr>
        <p:spPr/>
        <p:txBody>
          <a:bodyPr/>
          <a:lstStyle/>
          <a:p>
            <a:fld id="{32BF9438-3EEF-4192-9815-F6F44770AEF7}" type="slidenum">
              <a:rPr lang="en-US" smtClean="0"/>
              <a:t>21</a:t>
            </a:fld>
            <a:endParaRPr lang="en-US" dirty="0"/>
          </a:p>
        </p:txBody>
      </p:sp>
    </p:spTree>
    <p:extLst>
      <p:ext uri="{BB962C8B-B14F-4D97-AF65-F5344CB8AC3E}">
        <p14:creationId xmlns:p14="http://schemas.microsoft.com/office/powerpoint/2010/main" val="1150063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28</a:t>
            </a:fld>
            <a:endParaRPr lang="en-US" dirty="0"/>
          </a:p>
        </p:txBody>
      </p:sp>
    </p:spTree>
    <p:extLst>
      <p:ext uri="{BB962C8B-B14F-4D97-AF65-F5344CB8AC3E}">
        <p14:creationId xmlns:p14="http://schemas.microsoft.com/office/powerpoint/2010/main" val="3284469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anchor="b">
            <a:normAutofit/>
          </a:bodyPr>
          <a:lstStyle>
            <a:lvl1pPr algn="l">
              <a:lnSpc>
                <a:spcPct val="100000"/>
              </a:lnSpc>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a:xfrm>
            <a:off x="632813" y="6468320"/>
            <a:ext cx="3428012" cy="365125"/>
          </a:xfrm>
          <a:prstGeom prst="rect">
            <a:avLst/>
          </a:prstGeom>
        </p:spPr>
        <p:txBody>
          <a:bodyPr/>
          <a:lstStyle>
            <a:lvl1pPr>
              <a:defRPr sz="1050" b="1">
                <a:solidFill>
                  <a:schemeClr val="accent2"/>
                </a:solidFill>
              </a:defRPr>
            </a:lvl1pPr>
          </a:lstStyle>
          <a:p>
            <a:r>
              <a:rPr lang="en-US" dirty="0"/>
              <a:t>#BCdayES2025</a:t>
            </a:r>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a:lstStyle/>
          <a:p>
            <a:fld id="{08AB70BE-1769-45B8-85A6-0C837432C7E6}" type="slidenum">
              <a:rPr lang="en-US" smtClean="0"/>
              <a:pPr/>
              <a:t>‹Nº›</a:t>
            </a:fld>
            <a:endParaRPr lang="en-US" dirty="0"/>
          </a:p>
        </p:txBody>
      </p:sp>
    </p:spTree>
    <p:extLst>
      <p:ext uri="{BB962C8B-B14F-4D97-AF65-F5344CB8AC3E}">
        <p14:creationId xmlns:p14="http://schemas.microsoft.com/office/powerpoint/2010/main" val="51211306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05F0-2B44-47BC-86B3-58E2C7080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A5B5DA-7628-4AC1-8EAE-5010C2A98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F0F374F-390D-49D8-A7C8-5BEFA3532345}"/>
              </a:ext>
            </a:extLst>
          </p:cNvPr>
          <p:cNvSpPr>
            <a:spLocks noGrp="1"/>
          </p:cNvSpPr>
          <p:nvPr>
            <p:ph type="sldNum" sz="quarter" idx="12"/>
          </p:nvPr>
        </p:nvSpPr>
        <p:spPr/>
        <p:txBody>
          <a:bodyPr/>
          <a:lstStyle/>
          <a:p>
            <a:fld id="{08AB70BE-1769-45B8-85A6-0C837432C7E6}" type="slidenum">
              <a:rPr lang="en-US" smtClean="0"/>
              <a:pPr/>
              <a:t>‹Nº›</a:t>
            </a:fld>
            <a:endParaRPr lang="en-US" dirty="0"/>
          </a:p>
        </p:txBody>
      </p:sp>
    </p:spTree>
    <p:extLst>
      <p:ext uri="{BB962C8B-B14F-4D97-AF65-F5344CB8AC3E}">
        <p14:creationId xmlns:p14="http://schemas.microsoft.com/office/powerpoint/2010/main" val="50943088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0F530-2925-4F98-89EC-95C2EC4769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A79366-3281-483D-8731-0D01B2B24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ED8B2-BE7F-4417-8A8A-A95C8BB70827}"/>
              </a:ext>
            </a:extLst>
          </p:cNvPr>
          <p:cNvSpPr>
            <a:spLocks noGrp="1"/>
          </p:cNvSpPr>
          <p:nvPr>
            <p:ph type="dt" sz="half" idx="10"/>
          </p:nvPr>
        </p:nvSpPr>
        <p:spPr>
          <a:xfrm>
            <a:off x="9017000" y="6433202"/>
            <a:ext cx="2374150" cy="367841"/>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585BA434-2E32-4719-B45C-0490D685265D}"/>
              </a:ext>
            </a:extLst>
          </p:cNvPr>
          <p:cNvSpPr>
            <a:spLocks noGrp="1"/>
          </p:cNvSpPr>
          <p:nvPr>
            <p:ph type="sldNum" sz="quarter" idx="12"/>
          </p:nvPr>
        </p:nvSpPr>
        <p:spPr/>
        <p:txBody>
          <a:bodyPr/>
          <a:lstStyle/>
          <a:p>
            <a:fld id="{08AB70BE-1769-45B8-85A6-0C837432C7E6}" type="slidenum">
              <a:rPr lang="en-US" smtClean="0"/>
              <a:pPr/>
              <a:t>‹Nº›</a:t>
            </a:fld>
            <a:endParaRPr lang="en-US" dirty="0"/>
          </a:p>
        </p:txBody>
      </p:sp>
    </p:spTree>
    <p:extLst>
      <p:ext uri="{BB962C8B-B14F-4D97-AF65-F5344CB8AC3E}">
        <p14:creationId xmlns:p14="http://schemas.microsoft.com/office/powerpoint/2010/main" val="186772804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BA094BD6-1B39-7BC2-F2F9-82C816A6395D}"/>
              </a:ext>
            </a:extLst>
          </p:cNvPr>
          <p:cNvSpPr>
            <a:spLocks noGrp="1"/>
          </p:cNvSpPr>
          <p:nvPr>
            <p:ph type="ftr" sz="quarter" idx="10"/>
          </p:nvPr>
        </p:nvSpPr>
        <p:spPr>
          <a:xfrm>
            <a:off x="175613" y="6434560"/>
            <a:ext cx="3428012" cy="365125"/>
          </a:xfrm>
          <a:prstGeom prst="rect">
            <a:avLst/>
          </a:prstGeom>
        </p:spPr>
        <p:txBody>
          <a:bodyPr/>
          <a:lstStyle/>
          <a:p>
            <a:endParaRPr lang="en-US" sz="1000" dirty="0"/>
          </a:p>
        </p:txBody>
      </p:sp>
      <p:sp>
        <p:nvSpPr>
          <p:cNvPr id="4" name="Marcador de fecha 3">
            <a:extLst>
              <a:ext uri="{FF2B5EF4-FFF2-40B4-BE49-F238E27FC236}">
                <a16:creationId xmlns:a16="http://schemas.microsoft.com/office/drawing/2014/main" id="{23841FF5-F0F1-7789-B204-21B796443EB2}"/>
              </a:ext>
            </a:extLst>
          </p:cNvPr>
          <p:cNvSpPr>
            <a:spLocks noGrp="1"/>
          </p:cNvSpPr>
          <p:nvPr>
            <p:ph type="dt" sz="half" idx="11"/>
          </p:nvPr>
        </p:nvSpPr>
        <p:spPr>
          <a:xfrm>
            <a:off x="9017000" y="6433202"/>
            <a:ext cx="2374150" cy="367841"/>
          </a:xfrm>
          <a:prstGeom prst="rect">
            <a:avLst/>
          </a:prstGeom>
        </p:spPr>
        <p:txBody>
          <a:bodyPr/>
          <a:lstStyle/>
          <a:p>
            <a:endParaRPr lang="en-US" dirty="0"/>
          </a:p>
        </p:txBody>
      </p:sp>
      <p:sp>
        <p:nvSpPr>
          <p:cNvPr id="5" name="Marcador de número de diapositiva 4">
            <a:extLst>
              <a:ext uri="{FF2B5EF4-FFF2-40B4-BE49-F238E27FC236}">
                <a16:creationId xmlns:a16="http://schemas.microsoft.com/office/drawing/2014/main" id="{9F64EAEF-877E-74B5-C4AF-DB91650D8EE9}"/>
              </a:ext>
            </a:extLst>
          </p:cNvPr>
          <p:cNvSpPr>
            <a:spLocks noGrp="1"/>
          </p:cNvSpPr>
          <p:nvPr>
            <p:ph type="sldNum" sz="quarter" idx="12"/>
          </p:nvPr>
        </p:nvSpPr>
        <p:spPr/>
        <p:txBody>
          <a:bodyPr/>
          <a:lstStyle/>
          <a:p>
            <a:fld id="{08AB70BE-1769-45B8-85A6-0C837432C7E6}" type="slidenum">
              <a:rPr lang="en-US" smtClean="0"/>
              <a:pPr/>
              <a:t>‹Nº›</a:t>
            </a:fld>
            <a:endParaRPr lang="en-US" dirty="0"/>
          </a:p>
        </p:txBody>
      </p:sp>
      <p:pic>
        <p:nvPicPr>
          <p:cNvPr id="7" name="Imagen 6" descr="Imagen que contiene Gráfico&#10;&#10;El contenido generado por IA puede ser incorrecto.">
            <a:extLst>
              <a:ext uri="{FF2B5EF4-FFF2-40B4-BE49-F238E27FC236}">
                <a16:creationId xmlns:a16="http://schemas.microsoft.com/office/drawing/2014/main" id="{CCAEB538-4164-5730-8B6B-9D2EC17AE294}"/>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398289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7D4DAA-7625-0F8B-71B1-B5C03F554722}"/>
              </a:ext>
            </a:extLst>
          </p:cNvPr>
          <p:cNvSpPr>
            <a:spLocks noGrp="1"/>
          </p:cNvSpPr>
          <p:nvPr>
            <p:ph type="title"/>
          </p:nvPr>
        </p:nvSpPr>
        <p:spPr/>
        <p:txBody>
          <a:bodyPr/>
          <a:lstStyle/>
          <a:p>
            <a:r>
              <a:rPr lang="es-ES"/>
              <a:t>Haga clic para modificar el estilo de título del patrón</a:t>
            </a:r>
            <a:endParaRPr lang="en-GB"/>
          </a:p>
        </p:txBody>
      </p:sp>
      <p:sp>
        <p:nvSpPr>
          <p:cNvPr id="3" name="Marcador de número de diapositiva 2">
            <a:extLst>
              <a:ext uri="{FF2B5EF4-FFF2-40B4-BE49-F238E27FC236}">
                <a16:creationId xmlns:a16="http://schemas.microsoft.com/office/drawing/2014/main" id="{1E2E3B2D-B32A-BF38-4EE0-F7E542B6F23F}"/>
              </a:ext>
            </a:extLst>
          </p:cNvPr>
          <p:cNvSpPr>
            <a:spLocks noGrp="1"/>
          </p:cNvSpPr>
          <p:nvPr>
            <p:ph type="sldNum" sz="quarter" idx="10"/>
          </p:nvPr>
        </p:nvSpPr>
        <p:spPr/>
        <p:txBody>
          <a:bodyPr/>
          <a:lstStyle/>
          <a:p>
            <a:fld id="{08AB70BE-1769-45B8-85A6-0C837432C7E6}" type="slidenum">
              <a:rPr lang="en-US" smtClean="0"/>
              <a:pPr/>
              <a:t>‹Nº›</a:t>
            </a:fld>
            <a:endParaRPr lang="en-US" dirty="0"/>
          </a:p>
        </p:txBody>
      </p:sp>
      <p:pic>
        <p:nvPicPr>
          <p:cNvPr id="5" name="Imagen 4" descr="Interfaz de usuario gráfica&#10;&#10;El contenido generado por IA puede ser incorrecto.">
            <a:extLst>
              <a:ext uri="{FF2B5EF4-FFF2-40B4-BE49-F238E27FC236}">
                <a16:creationId xmlns:a16="http://schemas.microsoft.com/office/drawing/2014/main" id="{26D33BF7-A98D-81C0-8937-11D4CE53B719}"/>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
        <p:nvSpPr>
          <p:cNvPr id="6" name="CuadroTexto 5">
            <a:extLst>
              <a:ext uri="{FF2B5EF4-FFF2-40B4-BE49-F238E27FC236}">
                <a16:creationId xmlns:a16="http://schemas.microsoft.com/office/drawing/2014/main" id="{A36AEF07-F98C-A79B-FE7A-0A349B0C30F3}"/>
              </a:ext>
            </a:extLst>
          </p:cNvPr>
          <p:cNvSpPr txBox="1"/>
          <p:nvPr userDrawn="1"/>
        </p:nvSpPr>
        <p:spPr>
          <a:xfrm>
            <a:off x="642795" y="4439272"/>
            <a:ext cx="6319319" cy="369332"/>
          </a:xfrm>
          <a:prstGeom prst="rect">
            <a:avLst/>
          </a:prstGeom>
          <a:noFill/>
          <a:ln>
            <a:solidFill>
              <a:schemeClr val="bg2"/>
            </a:solidFill>
          </a:ln>
        </p:spPr>
        <p:txBody>
          <a:bodyPr wrap="square" rtlCol="0">
            <a:spAutoFit/>
          </a:bodyPr>
          <a:lstStyle/>
          <a:p>
            <a:r>
              <a:rPr lang="es-ES" b="1" dirty="0">
                <a:solidFill>
                  <a:schemeClr val="bg2"/>
                </a:solidFill>
              </a:rPr>
              <a:t>Agentes: Un nuevo paradigma BC </a:t>
            </a:r>
            <a:r>
              <a:rPr lang="es-ES" b="1" dirty="0" err="1">
                <a:solidFill>
                  <a:schemeClr val="bg2"/>
                </a:solidFill>
              </a:rPr>
              <a:t>friendly</a:t>
            </a:r>
            <a:endParaRPr lang="en-GB" b="1" dirty="0">
              <a:solidFill>
                <a:schemeClr val="bg2"/>
              </a:solidFill>
            </a:endParaRPr>
          </a:p>
        </p:txBody>
      </p:sp>
      <p:sp>
        <p:nvSpPr>
          <p:cNvPr id="7" name="CuadroTexto 6">
            <a:extLst>
              <a:ext uri="{FF2B5EF4-FFF2-40B4-BE49-F238E27FC236}">
                <a16:creationId xmlns:a16="http://schemas.microsoft.com/office/drawing/2014/main" id="{A37E3C61-E300-E598-5344-E565DE67894D}"/>
              </a:ext>
            </a:extLst>
          </p:cNvPr>
          <p:cNvSpPr txBox="1"/>
          <p:nvPr userDrawn="1"/>
        </p:nvSpPr>
        <p:spPr>
          <a:xfrm>
            <a:off x="8980442" y="4757074"/>
            <a:ext cx="2568763" cy="369332"/>
          </a:xfrm>
          <a:prstGeom prst="rect">
            <a:avLst/>
          </a:prstGeom>
          <a:noFill/>
          <a:ln>
            <a:solidFill>
              <a:schemeClr val="bg2"/>
            </a:solidFill>
          </a:ln>
        </p:spPr>
        <p:txBody>
          <a:bodyPr wrap="square" rtlCol="0">
            <a:spAutoFit/>
          </a:bodyPr>
          <a:lstStyle/>
          <a:p>
            <a:r>
              <a:rPr lang="es-ES" b="1" dirty="0">
                <a:solidFill>
                  <a:schemeClr val="bg2"/>
                </a:solidFill>
              </a:rPr>
              <a:t>Toni Granell</a:t>
            </a:r>
            <a:endParaRPr lang="en-GB" b="1" dirty="0">
              <a:solidFill>
                <a:schemeClr val="bg2"/>
              </a:solidFill>
            </a:endParaRPr>
          </a:p>
        </p:txBody>
      </p:sp>
      <p:sp>
        <p:nvSpPr>
          <p:cNvPr id="8" name="CuadroTexto 7">
            <a:extLst>
              <a:ext uri="{FF2B5EF4-FFF2-40B4-BE49-F238E27FC236}">
                <a16:creationId xmlns:a16="http://schemas.microsoft.com/office/drawing/2014/main" id="{D481578C-BA88-C604-9712-664B10674DFA}"/>
              </a:ext>
            </a:extLst>
          </p:cNvPr>
          <p:cNvSpPr txBox="1"/>
          <p:nvPr userDrawn="1"/>
        </p:nvSpPr>
        <p:spPr>
          <a:xfrm>
            <a:off x="8980442" y="5225806"/>
            <a:ext cx="2568763" cy="369332"/>
          </a:xfrm>
          <a:prstGeom prst="rect">
            <a:avLst/>
          </a:prstGeom>
          <a:noFill/>
          <a:ln>
            <a:solidFill>
              <a:schemeClr val="bg2"/>
            </a:solidFill>
          </a:ln>
        </p:spPr>
        <p:txBody>
          <a:bodyPr wrap="square" rtlCol="0">
            <a:spAutoFit/>
          </a:bodyPr>
          <a:lstStyle/>
          <a:p>
            <a:r>
              <a:rPr lang="es-ES" b="1" dirty="0">
                <a:solidFill>
                  <a:schemeClr val="bg2"/>
                </a:solidFill>
              </a:rPr>
              <a:t>Ramón Rautenstrauch</a:t>
            </a:r>
            <a:endParaRPr lang="en-GB" b="1" dirty="0">
              <a:solidFill>
                <a:schemeClr val="bg2"/>
              </a:solidFill>
            </a:endParaRPr>
          </a:p>
        </p:txBody>
      </p:sp>
    </p:spTree>
    <p:extLst>
      <p:ext uri="{BB962C8B-B14F-4D97-AF65-F5344CB8AC3E}">
        <p14:creationId xmlns:p14="http://schemas.microsoft.com/office/powerpoint/2010/main" val="6492057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BA094BD6-1B39-7BC2-F2F9-82C816A6395D}"/>
              </a:ext>
            </a:extLst>
          </p:cNvPr>
          <p:cNvSpPr>
            <a:spLocks noGrp="1"/>
          </p:cNvSpPr>
          <p:nvPr>
            <p:ph type="ftr" sz="quarter" idx="10"/>
          </p:nvPr>
        </p:nvSpPr>
        <p:spPr>
          <a:xfrm>
            <a:off x="175613" y="6434560"/>
            <a:ext cx="3428012" cy="365125"/>
          </a:xfrm>
          <a:prstGeom prst="rect">
            <a:avLst/>
          </a:prstGeom>
        </p:spPr>
        <p:txBody>
          <a:bodyPr/>
          <a:lstStyle/>
          <a:p>
            <a:endParaRPr lang="en-US" sz="1000" dirty="0"/>
          </a:p>
        </p:txBody>
      </p:sp>
      <p:sp>
        <p:nvSpPr>
          <p:cNvPr id="4" name="Marcador de fecha 3">
            <a:extLst>
              <a:ext uri="{FF2B5EF4-FFF2-40B4-BE49-F238E27FC236}">
                <a16:creationId xmlns:a16="http://schemas.microsoft.com/office/drawing/2014/main" id="{23841FF5-F0F1-7789-B204-21B796443EB2}"/>
              </a:ext>
            </a:extLst>
          </p:cNvPr>
          <p:cNvSpPr>
            <a:spLocks noGrp="1"/>
          </p:cNvSpPr>
          <p:nvPr>
            <p:ph type="dt" sz="half" idx="11"/>
          </p:nvPr>
        </p:nvSpPr>
        <p:spPr>
          <a:xfrm>
            <a:off x="9017000" y="6433202"/>
            <a:ext cx="2374150" cy="367841"/>
          </a:xfrm>
          <a:prstGeom prst="rect">
            <a:avLst/>
          </a:prstGeom>
        </p:spPr>
        <p:txBody>
          <a:bodyPr/>
          <a:lstStyle/>
          <a:p>
            <a:endParaRPr lang="en-US" dirty="0"/>
          </a:p>
        </p:txBody>
      </p:sp>
      <p:sp>
        <p:nvSpPr>
          <p:cNvPr id="5" name="Marcador de número de diapositiva 4">
            <a:extLst>
              <a:ext uri="{FF2B5EF4-FFF2-40B4-BE49-F238E27FC236}">
                <a16:creationId xmlns:a16="http://schemas.microsoft.com/office/drawing/2014/main" id="{9F64EAEF-877E-74B5-C4AF-DB91650D8EE9}"/>
              </a:ext>
            </a:extLst>
          </p:cNvPr>
          <p:cNvSpPr>
            <a:spLocks noGrp="1"/>
          </p:cNvSpPr>
          <p:nvPr>
            <p:ph type="sldNum" sz="quarter" idx="12"/>
          </p:nvPr>
        </p:nvSpPr>
        <p:spPr/>
        <p:txBody>
          <a:bodyPr/>
          <a:lstStyle/>
          <a:p>
            <a:fld id="{08AB70BE-1769-45B8-85A6-0C837432C7E6}" type="slidenum">
              <a:rPr lang="en-US" smtClean="0"/>
              <a:pPr/>
              <a:t>‹Nº›</a:t>
            </a:fld>
            <a:endParaRPr lang="en-US" dirty="0"/>
          </a:p>
        </p:txBody>
      </p:sp>
      <p:pic>
        <p:nvPicPr>
          <p:cNvPr id="7" name="Imagen 6" descr="Interfaz de usuario gráfica, Aplicación&#10;&#10;El contenido generado por IA puede ser incorrecto.">
            <a:extLst>
              <a:ext uri="{FF2B5EF4-FFF2-40B4-BE49-F238E27FC236}">
                <a16:creationId xmlns:a16="http://schemas.microsoft.com/office/drawing/2014/main" id="{F220B382-71B5-C537-5ADF-23BE95B981D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01069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3" name="Marcador de pie de página 2">
            <a:extLst>
              <a:ext uri="{FF2B5EF4-FFF2-40B4-BE49-F238E27FC236}">
                <a16:creationId xmlns:a16="http://schemas.microsoft.com/office/drawing/2014/main" id="{BA094BD6-1B39-7BC2-F2F9-82C816A6395D}"/>
              </a:ext>
            </a:extLst>
          </p:cNvPr>
          <p:cNvSpPr>
            <a:spLocks noGrp="1"/>
          </p:cNvSpPr>
          <p:nvPr>
            <p:ph type="ftr" sz="quarter" idx="10"/>
          </p:nvPr>
        </p:nvSpPr>
        <p:spPr>
          <a:xfrm>
            <a:off x="175613" y="6434560"/>
            <a:ext cx="3428012" cy="365125"/>
          </a:xfrm>
          <a:prstGeom prst="rect">
            <a:avLst/>
          </a:prstGeom>
        </p:spPr>
        <p:txBody>
          <a:bodyPr/>
          <a:lstStyle/>
          <a:p>
            <a:endParaRPr lang="en-US" sz="1000" dirty="0"/>
          </a:p>
        </p:txBody>
      </p:sp>
      <p:sp>
        <p:nvSpPr>
          <p:cNvPr id="4" name="Marcador de fecha 3">
            <a:extLst>
              <a:ext uri="{FF2B5EF4-FFF2-40B4-BE49-F238E27FC236}">
                <a16:creationId xmlns:a16="http://schemas.microsoft.com/office/drawing/2014/main" id="{23841FF5-F0F1-7789-B204-21B796443EB2}"/>
              </a:ext>
            </a:extLst>
          </p:cNvPr>
          <p:cNvSpPr>
            <a:spLocks noGrp="1"/>
          </p:cNvSpPr>
          <p:nvPr>
            <p:ph type="dt" sz="half" idx="11"/>
          </p:nvPr>
        </p:nvSpPr>
        <p:spPr>
          <a:xfrm>
            <a:off x="9017000" y="6433202"/>
            <a:ext cx="2374150" cy="367841"/>
          </a:xfrm>
          <a:prstGeom prst="rect">
            <a:avLst/>
          </a:prstGeom>
        </p:spPr>
        <p:txBody>
          <a:bodyPr/>
          <a:lstStyle/>
          <a:p>
            <a:endParaRPr lang="en-US" dirty="0"/>
          </a:p>
        </p:txBody>
      </p:sp>
      <p:sp>
        <p:nvSpPr>
          <p:cNvPr id="5" name="Marcador de número de diapositiva 4">
            <a:extLst>
              <a:ext uri="{FF2B5EF4-FFF2-40B4-BE49-F238E27FC236}">
                <a16:creationId xmlns:a16="http://schemas.microsoft.com/office/drawing/2014/main" id="{9F64EAEF-877E-74B5-C4AF-DB91650D8EE9}"/>
              </a:ext>
            </a:extLst>
          </p:cNvPr>
          <p:cNvSpPr>
            <a:spLocks noGrp="1"/>
          </p:cNvSpPr>
          <p:nvPr>
            <p:ph type="sldNum" sz="quarter" idx="12"/>
          </p:nvPr>
        </p:nvSpPr>
        <p:spPr/>
        <p:txBody>
          <a:bodyPr/>
          <a:lstStyle/>
          <a:p>
            <a:fld id="{08AB70BE-1769-45B8-85A6-0C837432C7E6}" type="slidenum">
              <a:rPr lang="en-US" smtClean="0"/>
              <a:pPr/>
              <a:t>‹Nº›</a:t>
            </a:fld>
            <a:endParaRPr lang="en-US" dirty="0"/>
          </a:p>
        </p:txBody>
      </p:sp>
      <p:pic>
        <p:nvPicPr>
          <p:cNvPr id="7" name="Imagen 6" descr="Interfaz de usuario gráfica&#10;&#10;El contenido generado por IA puede ser incorrecto.">
            <a:extLst>
              <a:ext uri="{FF2B5EF4-FFF2-40B4-BE49-F238E27FC236}">
                <a16:creationId xmlns:a16="http://schemas.microsoft.com/office/drawing/2014/main" id="{BE8F21F5-B066-1810-D792-6B72CB5F4E68}"/>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11991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Content and Image">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79D789-F69C-8306-0C19-DF73E69167C4}"/>
              </a:ext>
            </a:extLst>
          </p:cNvPr>
          <p:cNvSpPr>
            <a:spLocks noGrp="1"/>
          </p:cNvSpPr>
          <p:nvPr>
            <p:ph type="title" hasCustomPrompt="1"/>
          </p:nvPr>
        </p:nvSpPr>
        <p:spPr>
          <a:xfrm>
            <a:off x="5676415" y="360485"/>
            <a:ext cx="5032725" cy="3284203"/>
          </a:xfrm>
        </p:spPr>
        <p:txBody>
          <a:bodyPr anchor="b">
            <a:normAutofit/>
          </a:bodyPr>
          <a:lstStyle>
            <a:lvl1pPr>
              <a:defRPr sz="3600">
                <a:solidFill>
                  <a:schemeClr val="bg2"/>
                </a:solidFill>
              </a:defRPr>
            </a:lvl1pPr>
          </a:lstStyle>
          <a:p>
            <a:r>
              <a:rPr lang="en-US" dirty="0"/>
              <a:t>SPEAKER BIO</a:t>
            </a:r>
          </a:p>
        </p:txBody>
      </p:sp>
      <p:sp>
        <p:nvSpPr>
          <p:cNvPr id="2" name="Picture Placeholder 1">
            <a:extLst>
              <a:ext uri="{FF2B5EF4-FFF2-40B4-BE49-F238E27FC236}">
                <a16:creationId xmlns:a16="http://schemas.microsoft.com/office/drawing/2014/main" id="{A2003524-9DE3-1117-2E91-80A1CB96DE3E}"/>
              </a:ext>
            </a:extLst>
          </p:cNvPr>
          <p:cNvSpPr>
            <a:spLocks noGrp="1"/>
          </p:cNvSpPr>
          <p:nvPr>
            <p:ph type="pic" sz="quarter" idx="11"/>
          </p:nvPr>
        </p:nvSpPr>
        <p:spPr>
          <a:xfrm>
            <a:off x="1" y="586596"/>
            <a:ext cx="4201064" cy="6271404"/>
          </a:xfrm>
          <a:custGeom>
            <a:avLst/>
            <a:gdLst>
              <a:gd name="connsiteX0" fmla="*/ 0 w 4308475"/>
              <a:gd name="connsiteY0" fmla="*/ 0 h 6858000"/>
              <a:gd name="connsiteX1" fmla="*/ 4308475 w 4308475"/>
              <a:gd name="connsiteY1" fmla="*/ 0 h 6858000"/>
              <a:gd name="connsiteX2" fmla="*/ 4308475 w 4308475"/>
              <a:gd name="connsiteY2" fmla="*/ 3390898 h 6858000"/>
              <a:gd name="connsiteX3" fmla="*/ 4307536 w 4308475"/>
              <a:gd name="connsiteY3" fmla="*/ 3390898 h 6858000"/>
              <a:gd name="connsiteX4" fmla="*/ 4290702 w 4308475"/>
              <a:gd name="connsiteY4" fmla="*/ 3724279 h 6858000"/>
              <a:gd name="connsiteX5" fmla="*/ 1146183 w 4308475"/>
              <a:gd name="connsiteY5" fmla="*/ 6848898 h 6858000"/>
              <a:gd name="connsiteX6" fmla="*/ 953984 w 4308475"/>
              <a:gd name="connsiteY6" fmla="*/ 6857998 h 6858000"/>
              <a:gd name="connsiteX7" fmla="*/ 4308475 w 4308475"/>
              <a:gd name="connsiteY7" fmla="*/ 6857998 h 6858000"/>
              <a:gd name="connsiteX8" fmla="*/ 4308475 w 4308475"/>
              <a:gd name="connsiteY8" fmla="*/ 6858000 h 6858000"/>
              <a:gd name="connsiteX9" fmla="*/ 0 w 4308475"/>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8475" h="6858000">
                <a:moveTo>
                  <a:pt x="0" y="0"/>
                </a:moveTo>
                <a:lnTo>
                  <a:pt x="4308475" y="0"/>
                </a:lnTo>
                <a:lnTo>
                  <a:pt x="4308475" y="3390898"/>
                </a:lnTo>
                <a:lnTo>
                  <a:pt x="4307536" y="3390898"/>
                </a:lnTo>
                <a:lnTo>
                  <a:pt x="4290702" y="3724279"/>
                </a:lnTo>
                <a:cubicBezTo>
                  <a:pt x="4122756" y="5378008"/>
                  <a:pt x="2802922" y="6691208"/>
                  <a:pt x="1146183" y="6848898"/>
                </a:cubicBezTo>
                <a:lnTo>
                  <a:pt x="953984" y="6857998"/>
                </a:lnTo>
                <a:lnTo>
                  <a:pt x="4308475" y="6857998"/>
                </a:lnTo>
                <a:lnTo>
                  <a:pt x="4308475" y="6858000"/>
                </a:lnTo>
                <a:lnTo>
                  <a:pt x="0" y="6858000"/>
                </a:lnTo>
                <a:close/>
              </a:path>
            </a:pathLst>
          </a:custGeom>
          <a:ln w="38100">
            <a:solidFill>
              <a:schemeClr val="tx1"/>
            </a:solidFill>
          </a:ln>
        </p:spPr>
        <p:txBody>
          <a:bodyPr wrap="square">
            <a:noAutofit/>
          </a:bodyPr>
          <a:lstStyle>
            <a:lvl1pPr marL="0" indent="0" algn="ctr">
              <a:buNone/>
              <a:defRPr>
                <a:solidFill>
                  <a:schemeClr val="bg2"/>
                </a:solidFill>
              </a:defRPr>
            </a:lvl1pPr>
          </a:lstStyle>
          <a:p>
            <a:r>
              <a:rPr lang="en-US" dirty="0"/>
              <a:t>Click icon to add picture</a:t>
            </a:r>
          </a:p>
        </p:txBody>
      </p:sp>
      <p:sp>
        <p:nvSpPr>
          <p:cNvPr id="10" name="Content Placeholder 9">
            <a:extLst>
              <a:ext uri="{FF2B5EF4-FFF2-40B4-BE49-F238E27FC236}">
                <a16:creationId xmlns:a16="http://schemas.microsoft.com/office/drawing/2014/main" id="{FE5C55B8-DD4C-A859-38F5-CC8FE0920B85}"/>
              </a:ext>
            </a:extLst>
          </p:cNvPr>
          <p:cNvSpPr>
            <a:spLocks noGrp="1"/>
          </p:cNvSpPr>
          <p:nvPr>
            <p:ph sz="quarter" idx="10" hasCustomPrompt="1"/>
          </p:nvPr>
        </p:nvSpPr>
        <p:spPr>
          <a:xfrm>
            <a:off x="5676306" y="3846391"/>
            <a:ext cx="5032725" cy="2136710"/>
          </a:xfrm>
        </p:spPr>
        <p:txBody>
          <a:bodyPr>
            <a:normAutofit/>
          </a:bodyPr>
          <a:lstStyle>
            <a:lvl1pPr marL="0" indent="0">
              <a:buNone/>
              <a:defRPr sz="1800">
                <a:solidFill>
                  <a:schemeClr val="bg2"/>
                </a:solidFill>
              </a:defRPr>
            </a:lvl1pPr>
            <a:lvl2pPr marL="457200" indent="0">
              <a:buNone/>
              <a:defRPr sz="1600">
                <a:solidFill>
                  <a:schemeClr val="bg2"/>
                </a:solidFill>
              </a:defRPr>
            </a:lvl2pPr>
            <a:lvl3pPr marL="914400" indent="0">
              <a:buNone/>
              <a:defRPr sz="1400">
                <a:solidFill>
                  <a:schemeClr val="bg2"/>
                </a:solidFill>
              </a:defRPr>
            </a:lvl3pPr>
            <a:lvl4pPr marL="1371600" indent="0">
              <a:buNone/>
              <a:defRPr sz="1200">
                <a:solidFill>
                  <a:schemeClr val="bg2"/>
                </a:solidFill>
              </a:defRPr>
            </a:lvl4pPr>
            <a:lvl5pPr marL="1828800" indent="0">
              <a:buNone/>
              <a:defRPr sz="1200">
                <a:solidFill>
                  <a:schemeClr val="bg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‹Nº›</a:t>
            </a:fld>
            <a:endParaRPr lang="en-US" dirty="0"/>
          </a:p>
        </p:txBody>
      </p:sp>
      <p:sp>
        <p:nvSpPr>
          <p:cNvPr id="7" name="Freeform: Shape 9">
            <a:extLst>
              <a:ext uri="{FF2B5EF4-FFF2-40B4-BE49-F238E27FC236}">
                <a16:creationId xmlns:a16="http://schemas.microsoft.com/office/drawing/2014/main" id="{6DC123BA-30A1-50DE-FC24-33C67A8FA78E}"/>
              </a:ext>
              <a:ext uri="{C183D7F6-B498-43B3-948B-1728B52AA6E4}">
                <adec:decorative xmlns:adec="http://schemas.microsoft.com/office/drawing/2017/decorative" val="1"/>
              </a:ext>
            </a:extLst>
          </p:cNvPr>
          <p:cNvSpPr/>
          <p:nvPr userDrawn="1"/>
        </p:nvSpPr>
        <p:spPr>
          <a:xfrm flipH="1" flipV="1">
            <a:off x="4308762" y="3390898"/>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Imagen 4">
            <a:extLst>
              <a:ext uri="{FF2B5EF4-FFF2-40B4-BE49-F238E27FC236}">
                <a16:creationId xmlns:a16="http://schemas.microsoft.com/office/drawing/2014/main" id="{85167BE7-6FB0-C2AC-1D1E-53B934DD3A15}"/>
              </a:ext>
            </a:extLst>
          </p:cNvPr>
          <p:cNvPicPr>
            <a:picLocks noChangeAspect="1"/>
          </p:cNvPicPr>
          <p:nvPr userDrawn="1"/>
        </p:nvPicPr>
        <p:blipFill>
          <a:blip r:embed="rId2"/>
          <a:stretch>
            <a:fillRect/>
          </a:stretch>
        </p:blipFill>
        <p:spPr>
          <a:xfrm>
            <a:off x="90621" y="77270"/>
            <a:ext cx="11993792" cy="578703"/>
          </a:xfrm>
          <a:prstGeom prst="rect">
            <a:avLst/>
          </a:prstGeom>
        </p:spPr>
      </p:pic>
    </p:spTree>
    <p:extLst>
      <p:ext uri="{BB962C8B-B14F-4D97-AF65-F5344CB8AC3E}">
        <p14:creationId xmlns:p14="http://schemas.microsoft.com/office/powerpoint/2010/main" val="1756916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Title Content and Image">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79D789-F69C-8306-0C19-DF73E69167C4}"/>
              </a:ext>
            </a:extLst>
          </p:cNvPr>
          <p:cNvSpPr>
            <a:spLocks noGrp="1"/>
          </p:cNvSpPr>
          <p:nvPr>
            <p:ph type="title" hasCustomPrompt="1"/>
          </p:nvPr>
        </p:nvSpPr>
        <p:spPr>
          <a:xfrm>
            <a:off x="7815767" y="1434020"/>
            <a:ext cx="3527970" cy="514414"/>
          </a:xfrm>
        </p:spPr>
        <p:txBody>
          <a:bodyPr anchor="b">
            <a:normAutofit/>
          </a:bodyPr>
          <a:lstStyle>
            <a:lvl1pPr>
              <a:defRPr sz="3600">
                <a:solidFill>
                  <a:schemeClr val="bg2"/>
                </a:solidFill>
              </a:defRPr>
            </a:lvl1pPr>
          </a:lstStyle>
          <a:p>
            <a:r>
              <a:rPr lang="en-US" dirty="0"/>
              <a:t>SPEAKERS BIO</a:t>
            </a:r>
          </a:p>
        </p:txBody>
      </p:sp>
      <p:sp>
        <p:nvSpPr>
          <p:cNvPr id="2" name="Picture Placeholder 1">
            <a:extLst>
              <a:ext uri="{FF2B5EF4-FFF2-40B4-BE49-F238E27FC236}">
                <a16:creationId xmlns:a16="http://schemas.microsoft.com/office/drawing/2014/main" id="{A2003524-9DE3-1117-2E91-80A1CB96DE3E}"/>
              </a:ext>
            </a:extLst>
          </p:cNvPr>
          <p:cNvSpPr>
            <a:spLocks noGrp="1"/>
          </p:cNvSpPr>
          <p:nvPr>
            <p:ph type="pic" sz="quarter" idx="11"/>
          </p:nvPr>
        </p:nvSpPr>
        <p:spPr>
          <a:xfrm>
            <a:off x="1" y="586595"/>
            <a:ext cx="2372262" cy="3804249"/>
          </a:xfrm>
          <a:custGeom>
            <a:avLst/>
            <a:gdLst>
              <a:gd name="connsiteX0" fmla="*/ 0 w 4308475"/>
              <a:gd name="connsiteY0" fmla="*/ 0 h 6858000"/>
              <a:gd name="connsiteX1" fmla="*/ 4308475 w 4308475"/>
              <a:gd name="connsiteY1" fmla="*/ 0 h 6858000"/>
              <a:gd name="connsiteX2" fmla="*/ 4308475 w 4308475"/>
              <a:gd name="connsiteY2" fmla="*/ 3390898 h 6858000"/>
              <a:gd name="connsiteX3" fmla="*/ 4307536 w 4308475"/>
              <a:gd name="connsiteY3" fmla="*/ 3390898 h 6858000"/>
              <a:gd name="connsiteX4" fmla="*/ 4290702 w 4308475"/>
              <a:gd name="connsiteY4" fmla="*/ 3724279 h 6858000"/>
              <a:gd name="connsiteX5" fmla="*/ 1146183 w 4308475"/>
              <a:gd name="connsiteY5" fmla="*/ 6848898 h 6858000"/>
              <a:gd name="connsiteX6" fmla="*/ 953984 w 4308475"/>
              <a:gd name="connsiteY6" fmla="*/ 6857998 h 6858000"/>
              <a:gd name="connsiteX7" fmla="*/ 4308475 w 4308475"/>
              <a:gd name="connsiteY7" fmla="*/ 6857998 h 6858000"/>
              <a:gd name="connsiteX8" fmla="*/ 4308475 w 4308475"/>
              <a:gd name="connsiteY8" fmla="*/ 6858000 h 6858000"/>
              <a:gd name="connsiteX9" fmla="*/ 0 w 4308475"/>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8475" h="6858000">
                <a:moveTo>
                  <a:pt x="0" y="0"/>
                </a:moveTo>
                <a:lnTo>
                  <a:pt x="4308475" y="0"/>
                </a:lnTo>
                <a:lnTo>
                  <a:pt x="4308475" y="3390898"/>
                </a:lnTo>
                <a:lnTo>
                  <a:pt x="4307536" y="3390898"/>
                </a:lnTo>
                <a:lnTo>
                  <a:pt x="4290702" y="3724279"/>
                </a:lnTo>
                <a:cubicBezTo>
                  <a:pt x="4122756" y="5378008"/>
                  <a:pt x="2802922" y="6691208"/>
                  <a:pt x="1146183" y="6848898"/>
                </a:cubicBezTo>
                <a:lnTo>
                  <a:pt x="953984" y="6857998"/>
                </a:lnTo>
                <a:lnTo>
                  <a:pt x="4308475" y="6857998"/>
                </a:lnTo>
                <a:lnTo>
                  <a:pt x="4308475" y="6858000"/>
                </a:lnTo>
                <a:lnTo>
                  <a:pt x="0" y="6858000"/>
                </a:lnTo>
                <a:close/>
              </a:path>
            </a:pathLst>
          </a:custGeom>
          <a:ln w="38100">
            <a:solidFill>
              <a:schemeClr val="tx1"/>
            </a:solidFill>
          </a:ln>
        </p:spPr>
        <p:txBody>
          <a:bodyPr wrap="square">
            <a:noAutofit/>
          </a:bodyPr>
          <a:lstStyle>
            <a:lvl1pPr marL="0" indent="0" algn="ctr">
              <a:buNone/>
              <a:defRPr>
                <a:solidFill>
                  <a:schemeClr val="bg2"/>
                </a:solidFill>
              </a:defRPr>
            </a:lvl1pPr>
          </a:lstStyle>
          <a:p>
            <a:r>
              <a:rPr lang="en-US" dirty="0"/>
              <a:t>Click icon to add picture</a:t>
            </a:r>
          </a:p>
        </p:txBody>
      </p:sp>
      <p:sp>
        <p:nvSpPr>
          <p:cNvPr id="10" name="Content Placeholder 9">
            <a:extLst>
              <a:ext uri="{FF2B5EF4-FFF2-40B4-BE49-F238E27FC236}">
                <a16:creationId xmlns:a16="http://schemas.microsoft.com/office/drawing/2014/main" id="{FE5C55B8-DD4C-A859-38F5-CC8FE0920B85}"/>
              </a:ext>
            </a:extLst>
          </p:cNvPr>
          <p:cNvSpPr>
            <a:spLocks noGrp="1"/>
          </p:cNvSpPr>
          <p:nvPr>
            <p:ph sz="quarter" idx="10" hasCustomPrompt="1"/>
          </p:nvPr>
        </p:nvSpPr>
        <p:spPr>
          <a:xfrm>
            <a:off x="2441400" y="641030"/>
            <a:ext cx="4054291" cy="2438600"/>
          </a:xfrm>
        </p:spPr>
        <p:txBody>
          <a:bodyPr>
            <a:normAutofit/>
          </a:bodyPr>
          <a:lstStyle>
            <a:lvl1pPr marL="0" indent="0">
              <a:buNone/>
              <a:defRPr sz="1800">
                <a:solidFill>
                  <a:schemeClr val="bg2"/>
                </a:solidFill>
              </a:defRPr>
            </a:lvl1pPr>
            <a:lvl2pPr marL="457200" indent="0">
              <a:buNone/>
              <a:defRPr sz="1600">
                <a:solidFill>
                  <a:schemeClr val="bg2"/>
                </a:solidFill>
              </a:defRPr>
            </a:lvl2pPr>
            <a:lvl3pPr marL="914400" indent="0">
              <a:buNone/>
              <a:defRPr sz="1400">
                <a:solidFill>
                  <a:schemeClr val="bg2"/>
                </a:solidFill>
              </a:defRPr>
            </a:lvl3pPr>
            <a:lvl4pPr marL="1371600" indent="0">
              <a:buNone/>
              <a:defRPr sz="1200">
                <a:solidFill>
                  <a:schemeClr val="bg2"/>
                </a:solidFill>
              </a:defRPr>
            </a:lvl4pPr>
            <a:lvl5pPr marL="1828800" indent="0">
              <a:buNone/>
              <a:defRPr sz="1200">
                <a:solidFill>
                  <a:schemeClr val="bg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‹Nº›</a:t>
            </a:fld>
            <a:endParaRPr lang="en-US" dirty="0"/>
          </a:p>
        </p:txBody>
      </p:sp>
      <p:sp>
        <p:nvSpPr>
          <p:cNvPr id="7" name="Freeform: Shape 9">
            <a:extLst>
              <a:ext uri="{FF2B5EF4-FFF2-40B4-BE49-F238E27FC236}">
                <a16:creationId xmlns:a16="http://schemas.microsoft.com/office/drawing/2014/main" id="{6DC123BA-30A1-50DE-FC24-33C67A8FA78E}"/>
              </a:ext>
              <a:ext uri="{C183D7F6-B498-43B3-948B-1728B52AA6E4}">
                <adec:decorative xmlns:adec="http://schemas.microsoft.com/office/drawing/2017/decorative" val="1"/>
              </a:ext>
            </a:extLst>
          </p:cNvPr>
          <p:cNvSpPr/>
          <p:nvPr userDrawn="1"/>
        </p:nvSpPr>
        <p:spPr>
          <a:xfrm flipH="1" flipV="1">
            <a:off x="2678370" y="3429000"/>
            <a:ext cx="3354778" cy="3467100"/>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Imagen 4">
            <a:extLst>
              <a:ext uri="{FF2B5EF4-FFF2-40B4-BE49-F238E27FC236}">
                <a16:creationId xmlns:a16="http://schemas.microsoft.com/office/drawing/2014/main" id="{85167BE7-6FB0-C2AC-1D1E-53B934DD3A15}"/>
              </a:ext>
            </a:extLst>
          </p:cNvPr>
          <p:cNvPicPr>
            <a:picLocks noChangeAspect="1"/>
          </p:cNvPicPr>
          <p:nvPr userDrawn="1"/>
        </p:nvPicPr>
        <p:blipFill>
          <a:blip r:embed="rId2"/>
          <a:stretch>
            <a:fillRect/>
          </a:stretch>
        </p:blipFill>
        <p:spPr>
          <a:xfrm>
            <a:off x="90621" y="77270"/>
            <a:ext cx="11993792" cy="578703"/>
          </a:xfrm>
          <a:prstGeom prst="rect">
            <a:avLst/>
          </a:prstGeom>
        </p:spPr>
      </p:pic>
      <p:sp>
        <p:nvSpPr>
          <p:cNvPr id="4" name="Picture Placeholder 1">
            <a:extLst>
              <a:ext uri="{FF2B5EF4-FFF2-40B4-BE49-F238E27FC236}">
                <a16:creationId xmlns:a16="http://schemas.microsoft.com/office/drawing/2014/main" id="{EDF205D7-F41A-3FF1-123C-779182A7C385}"/>
              </a:ext>
            </a:extLst>
          </p:cNvPr>
          <p:cNvSpPr>
            <a:spLocks noGrp="1"/>
          </p:cNvSpPr>
          <p:nvPr>
            <p:ph type="pic" sz="quarter" idx="12"/>
          </p:nvPr>
        </p:nvSpPr>
        <p:spPr>
          <a:xfrm>
            <a:off x="5768197" y="3209025"/>
            <a:ext cx="2191108" cy="3648974"/>
          </a:xfrm>
          <a:custGeom>
            <a:avLst/>
            <a:gdLst>
              <a:gd name="connsiteX0" fmla="*/ 0 w 4308475"/>
              <a:gd name="connsiteY0" fmla="*/ 0 h 6858000"/>
              <a:gd name="connsiteX1" fmla="*/ 4308475 w 4308475"/>
              <a:gd name="connsiteY1" fmla="*/ 0 h 6858000"/>
              <a:gd name="connsiteX2" fmla="*/ 4308475 w 4308475"/>
              <a:gd name="connsiteY2" fmla="*/ 3390898 h 6858000"/>
              <a:gd name="connsiteX3" fmla="*/ 4307536 w 4308475"/>
              <a:gd name="connsiteY3" fmla="*/ 3390898 h 6858000"/>
              <a:gd name="connsiteX4" fmla="*/ 4290702 w 4308475"/>
              <a:gd name="connsiteY4" fmla="*/ 3724279 h 6858000"/>
              <a:gd name="connsiteX5" fmla="*/ 1146183 w 4308475"/>
              <a:gd name="connsiteY5" fmla="*/ 6848898 h 6858000"/>
              <a:gd name="connsiteX6" fmla="*/ 953984 w 4308475"/>
              <a:gd name="connsiteY6" fmla="*/ 6857998 h 6858000"/>
              <a:gd name="connsiteX7" fmla="*/ 4308475 w 4308475"/>
              <a:gd name="connsiteY7" fmla="*/ 6857998 h 6858000"/>
              <a:gd name="connsiteX8" fmla="*/ 4308475 w 4308475"/>
              <a:gd name="connsiteY8" fmla="*/ 6858000 h 6858000"/>
              <a:gd name="connsiteX9" fmla="*/ 0 w 4308475"/>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8475" h="6858000">
                <a:moveTo>
                  <a:pt x="0" y="0"/>
                </a:moveTo>
                <a:lnTo>
                  <a:pt x="4308475" y="0"/>
                </a:lnTo>
                <a:lnTo>
                  <a:pt x="4308475" y="3390898"/>
                </a:lnTo>
                <a:lnTo>
                  <a:pt x="4307536" y="3390898"/>
                </a:lnTo>
                <a:lnTo>
                  <a:pt x="4290702" y="3724279"/>
                </a:lnTo>
                <a:cubicBezTo>
                  <a:pt x="4122756" y="5378008"/>
                  <a:pt x="2802922" y="6691208"/>
                  <a:pt x="1146183" y="6848898"/>
                </a:cubicBezTo>
                <a:lnTo>
                  <a:pt x="953984" y="6857998"/>
                </a:lnTo>
                <a:lnTo>
                  <a:pt x="4308475" y="6857998"/>
                </a:lnTo>
                <a:lnTo>
                  <a:pt x="4308475" y="6858000"/>
                </a:lnTo>
                <a:lnTo>
                  <a:pt x="0" y="6858000"/>
                </a:lnTo>
                <a:close/>
              </a:path>
            </a:pathLst>
          </a:custGeom>
          <a:ln w="38100">
            <a:solidFill>
              <a:schemeClr val="tx1"/>
            </a:solidFill>
          </a:ln>
        </p:spPr>
        <p:txBody>
          <a:bodyPr wrap="square">
            <a:noAutofit/>
          </a:bodyPr>
          <a:lstStyle>
            <a:lvl1pPr marL="0" indent="0" algn="ctr">
              <a:buNone/>
              <a:defRPr>
                <a:solidFill>
                  <a:schemeClr val="bg2"/>
                </a:solidFill>
              </a:defRPr>
            </a:lvl1pPr>
          </a:lstStyle>
          <a:p>
            <a:r>
              <a:rPr lang="en-US" dirty="0"/>
              <a:t>Click icon to add picture</a:t>
            </a:r>
          </a:p>
        </p:txBody>
      </p:sp>
      <p:sp>
        <p:nvSpPr>
          <p:cNvPr id="6" name="Content Placeholder 9">
            <a:extLst>
              <a:ext uri="{FF2B5EF4-FFF2-40B4-BE49-F238E27FC236}">
                <a16:creationId xmlns:a16="http://schemas.microsoft.com/office/drawing/2014/main" id="{928EF2AA-52E7-684F-FA73-8BB856CDF68C}"/>
              </a:ext>
            </a:extLst>
          </p:cNvPr>
          <p:cNvSpPr>
            <a:spLocks noGrp="1"/>
          </p:cNvSpPr>
          <p:nvPr>
            <p:ph sz="quarter" idx="13" hasCustomPrompt="1"/>
          </p:nvPr>
        </p:nvSpPr>
        <p:spPr>
          <a:xfrm>
            <a:off x="8028442" y="3240895"/>
            <a:ext cx="4055972" cy="2607813"/>
          </a:xfrm>
        </p:spPr>
        <p:txBody>
          <a:bodyPr>
            <a:normAutofit/>
          </a:bodyPr>
          <a:lstStyle>
            <a:lvl1pPr marL="0" indent="0">
              <a:buNone/>
              <a:defRPr sz="1800">
                <a:solidFill>
                  <a:schemeClr val="bg2"/>
                </a:solidFill>
              </a:defRPr>
            </a:lvl1pPr>
            <a:lvl2pPr marL="457200" indent="0">
              <a:buNone/>
              <a:defRPr sz="1600">
                <a:solidFill>
                  <a:schemeClr val="bg2"/>
                </a:solidFill>
              </a:defRPr>
            </a:lvl2pPr>
            <a:lvl3pPr marL="914400" indent="0">
              <a:buNone/>
              <a:defRPr sz="1400">
                <a:solidFill>
                  <a:schemeClr val="bg2"/>
                </a:solidFill>
              </a:defRPr>
            </a:lvl3pPr>
            <a:lvl4pPr marL="1371600" indent="0">
              <a:buNone/>
              <a:defRPr sz="1200">
                <a:solidFill>
                  <a:schemeClr val="bg2"/>
                </a:solidFill>
              </a:defRPr>
            </a:lvl4pPr>
            <a:lvl5pPr marL="1828800" indent="0">
              <a:buNone/>
              <a:defRPr sz="1200">
                <a:solidFill>
                  <a:schemeClr val="bg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40986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 1">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5040DA2-B75D-1B49-51F9-967501F7F67B}"/>
              </a:ext>
            </a:extLst>
          </p:cNvPr>
          <p:cNvSpPr>
            <a:spLocks noGrp="1"/>
          </p:cNvSpPr>
          <p:nvPr>
            <p:ph type="title" hasCustomPrompt="1"/>
          </p:nvPr>
        </p:nvSpPr>
        <p:spPr>
          <a:xfrm>
            <a:off x="994876" y="887638"/>
            <a:ext cx="10202248" cy="5094496"/>
          </a:xfrm>
        </p:spPr>
        <p:txBody>
          <a:bodyPr/>
          <a:lstStyle>
            <a:lvl1pPr algn="ctr">
              <a:defRPr sz="4800">
                <a:solidFill>
                  <a:schemeClr val="bg1"/>
                </a:solidFill>
              </a:defRPr>
            </a:lvl1pPr>
          </a:lstStyle>
          <a:p>
            <a:r>
              <a:rPr lang="en-US" dirty="0"/>
              <a:t>Click to add title</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‹Nº›</a:t>
            </a:fld>
            <a:endParaRPr lang="en-US" dirty="0"/>
          </a:p>
        </p:txBody>
      </p:sp>
      <p:sp>
        <p:nvSpPr>
          <p:cNvPr id="2" name="Rectangle 1">
            <a:extLst>
              <a:ext uri="{FF2B5EF4-FFF2-40B4-BE49-F238E27FC236}">
                <a16:creationId xmlns:a16="http://schemas.microsoft.com/office/drawing/2014/main" id="{8E93BDAB-CB06-403B-00FD-9D1C2812A298}"/>
              </a:ext>
              <a:ext uri="{C183D7F6-B498-43B3-948B-1728B52AA6E4}">
                <adec:decorative xmlns:adec="http://schemas.microsoft.com/office/drawing/2017/decorative" val="1"/>
              </a:ext>
            </a:extLst>
          </p:cNvPr>
          <p:cNvSpPr/>
          <p:nvPr userDrawn="1"/>
        </p:nvSpPr>
        <p:spPr>
          <a:xfrm rot="5400000">
            <a:off x="-2990939" y="2990938"/>
            <a:ext cx="6855801"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6FB1FDB-9C8A-890A-5051-8D49E105FD49}"/>
              </a:ext>
              <a:ext uri="{C183D7F6-B498-43B3-948B-1728B52AA6E4}">
                <adec:decorative xmlns:adec="http://schemas.microsoft.com/office/drawing/2017/decorative" val="1"/>
              </a:ext>
            </a:extLst>
          </p:cNvPr>
          <p:cNvSpPr/>
          <p:nvPr userDrawn="1"/>
        </p:nvSpPr>
        <p:spPr>
          <a:xfrm>
            <a:off x="1" y="5983104"/>
            <a:ext cx="12192000" cy="87392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21">
            <a:extLst>
              <a:ext uri="{FF2B5EF4-FFF2-40B4-BE49-F238E27FC236}">
                <a16:creationId xmlns:a16="http://schemas.microsoft.com/office/drawing/2014/main" id="{46056E81-9CB5-42E9-6689-B711F575C8F2}"/>
              </a:ext>
              <a:ext uri="{C183D7F6-B498-43B3-948B-1728B52AA6E4}">
                <adec:decorative xmlns:adec="http://schemas.microsoft.com/office/drawing/2017/decorative" val="1"/>
              </a:ext>
            </a:extLst>
          </p:cNvPr>
          <p:cNvSpPr/>
          <p:nvPr userDrawn="1"/>
        </p:nvSpPr>
        <p:spPr>
          <a:xfrm flipV="1">
            <a:off x="8981493" y="0"/>
            <a:ext cx="3200357" cy="3200320"/>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22">
            <a:extLst>
              <a:ext uri="{FF2B5EF4-FFF2-40B4-BE49-F238E27FC236}">
                <a16:creationId xmlns:a16="http://schemas.microsoft.com/office/drawing/2014/main" id="{3D075254-6FC4-6738-BBBE-1BACB99E424A}"/>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9" name="Imagen 8">
            <a:extLst>
              <a:ext uri="{FF2B5EF4-FFF2-40B4-BE49-F238E27FC236}">
                <a16:creationId xmlns:a16="http://schemas.microsoft.com/office/drawing/2014/main" id="{F2F10B7F-21C0-2DDD-42B1-B1B739BF011C}"/>
              </a:ext>
            </a:extLst>
          </p:cNvPr>
          <p:cNvPicPr>
            <a:picLocks noChangeAspect="1"/>
          </p:cNvPicPr>
          <p:nvPr userDrawn="1"/>
        </p:nvPicPr>
        <p:blipFill>
          <a:blip r:embed="rId2"/>
          <a:stretch>
            <a:fillRect/>
          </a:stretch>
        </p:blipFill>
        <p:spPr>
          <a:xfrm>
            <a:off x="1752661" y="6312303"/>
            <a:ext cx="8686677" cy="543498"/>
          </a:xfrm>
          <a:prstGeom prst="rect">
            <a:avLst/>
          </a:prstGeom>
        </p:spPr>
      </p:pic>
      <p:pic>
        <p:nvPicPr>
          <p:cNvPr id="10" name="Imagen 9">
            <a:extLst>
              <a:ext uri="{FF2B5EF4-FFF2-40B4-BE49-F238E27FC236}">
                <a16:creationId xmlns:a16="http://schemas.microsoft.com/office/drawing/2014/main" id="{57A98DFA-258C-6658-A1AC-77A7A122469C}"/>
              </a:ext>
            </a:extLst>
          </p:cNvPr>
          <p:cNvPicPr>
            <a:picLocks noChangeAspect="1"/>
          </p:cNvPicPr>
          <p:nvPr userDrawn="1"/>
        </p:nvPicPr>
        <p:blipFill>
          <a:blip r:embed="rId3"/>
          <a:stretch>
            <a:fillRect/>
          </a:stretch>
        </p:blipFill>
        <p:spPr>
          <a:xfrm>
            <a:off x="90621" y="77270"/>
            <a:ext cx="11993792" cy="578703"/>
          </a:xfrm>
          <a:prstGeom prst="rect">
            <a:avLst/>
          </a:prstGeom>
        </p:spPr>
      </p:pic>
    </p:spTree>
    <p:extLst>
      <p:ext uri="{BB962C8B-B14F-4D97-AF65-F5344CB8AC3E}">
        <p14:creationId xmlns:p14="http://schemas.microsoft.com/office/powerpoint/2010/main" val="4170910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Closing 1">
    <p:bg>
      <p:bgPr>
        <a:solidFill>
          <a:schemeClr val="accent2"/>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181407F-D7F6-56CB-135C-01868BC1917D}"/>
              </a:ext>
            </a:extLst>
          </p:cNvPr>
          <p:cNvSpPr>
            <a:spLocks noGrp="1"/>
          </p:cNvSpPr>
          <p:nvPr>
            <p:ph type="title" hasCustomPrompt="1"/>
          </p:nvPr>
        </p:nvSpPr>
        <p:spPr>
          <a:xfrm>
            <a:off x="1371597" y="1088211"/>
            <a:ext cx="4602483" cy="4896019"/>
          </a:xfrm>
        </p:spPr>
        <p:txBody>
          <a:bodyPr>
            <a:normAutofit/>
          </a:bodyPr>
          <a:lstStyle>
            <a:lvl1pPr>
              <a:defRPr sz="4800">
                <a:solidFill>
                  <a:schemeClr val="bg2"/>
                </a:solidFill>
              </a:defRPr>
            </a:lvl1pPr>
          </a:lstStyle>
          <a:p>
            <a:r>
              <a:rPr lang="en-US" dirty="0"/>
              <a:t>Click to add title</a:t>
            </a:r>
          </a:p>
        </p:txBody>
      </p:sp>
      <p:sp>
        <p:nvSpPr>
          <p:cNvPr id="2" name="Rectangle 1">
            <a:extLst>
              <a:ext uri="{FF2B5EF4-FFF2-40B4-BE49-F238E27FC236}">
                <a16:creationId xmlns:a16="http://schemas.microsoft.com/office/drawing/2014/main" id="{7E517585-E867-BB06-B195-272DA0FD4799}"/>
              </a:ext>
              <a:ext uri="{C183D7F6-B498-43B3-948B-1728B52AA6E4}">
                <adec:decorative xmlns:adec="http://schemas.microsoft.com/office/drawing/2017/decorative" val="1"/>
              </a:ext>
            </a:extLst>
          </p:cNvPr>
          <p:cNvSpPr/>
          <p:nvPr userDrawn="1"/>
        </p:nvSpPr>
        <p:spPr>
          <a:xfrm>
            <a:off x="1" y="-8"/>
            <a:ext cx="12192000" cy="87392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92D9EBD-88FB-A2C3-7EC2-46DD7B53267E}"/>
              </a:ext>
              <a:ext uri="{C183D7F6-B498-43B3-948B-1728B52AA6E4}">
                <adec:decorative xmlns:adec="http://schemas.microsoft.com/office/drawing/2017/decorative" val="1"/>
              </a:ext>
            </a:extLst>
          </p:cNvPr>
          <p:cNvSpPr/>
          <p:nvPr userDrawn="1"/>
        </p:nvSpPr>
        <p:spPr>
          <a:xfrm rot="5400000">
            <a:off x="-2990939" y="2990938"/>
            <a:ext cx="6855801"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22">
            <a:extLst>
              <a:ext uri="{FF2B5EF4-FFF2-40B4-BE49-F238E27FC236}">
                <a16:creationId xmlns:a16="http://schemas.microsoft.com/office/drawing/2014/main" id="{CB417425-9078-B6E8-97F7-BAA1536BA069}"/>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4">
            <a:extLst>
              <a:ext uri="{FF2B5EF4-FFF2-40B4-BE49-F238E27FC236}">
                <a16:creationId xmlns:a16="http://schemas.microsoft.com/office/drawing/2014/main" id="{D7F56B38-71B8-A745-8D9C-BBEA278F3FC5}"/>
              </a:ext>
              <a:ext uri="{C183D7F6-B498-43B3-948B-1728B52AA6E4}">
                <adec:decorative xmlns:adec="http://schemas.microsoft.com/office/drawing/2017/decorative" val="1"/>
              </a:ext>
            </a:extLst>
          </p:cNvPr>
          <p:cNvSpPr>
            <a:spLocks noChangeAspect="1"/>
          </p:cNvSpPr>
          <p:nvPr userDrawn="1"/>
        </p:nvSpPr>
        <p:spPr>
          <a:xfrm>
            <a:off x="9905999" y="4572027"/>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Content Placeholder 10">
            <a:extLst>
              <a:ext uri="{FF2B5EF4-FFF2-40B4-BE49-F238E27FC236}">
                <a16:creationId xmlns:a16="http://schemas.microsoft.com/office/drawing/2014/main" id="{45E5C644-63C0-D8A4-7EF1-1681AFB1F4D9}"/>
              </a:ext>
            </a:extLst>
          </p:cNvPr>
          <p:cNvSpPr>
            <a:spLocks noGrp="1"/>
          </p:cNvSpPr>
          <p:nvPr>
            <p:ph sz="quarter" idx="10" hasCustomPrompt="1"/>
          </p:nvPr>
        </p:nvSpPr>
        <p:spPr>
          <a:xfrm>
            <a:off x="6324599" y="1088210"/>
            <a:ext cx="4373564" cy="4894894"/>
          </a:xfrm>
        </p:spPr>
        <p:txBody>
          <a:bodyPr anchor="ctr">
            <a:normAutofit/>
          </a:bodyPr>
          <a:lstStyle>
            <a:lvl1pPr marL="0" indent="0">
              <a:spcBef>
                <a:spcPts val="0"/>
              </a:spcBef>
              <a:spcAft>
                <a:spcPts val="600"/>
              </a:spcAft>
              <a:buNone/>
              <a:defRPr sz="1800" b="1">
                <a:solidFill>
                  <a:schemeClr val="bg2"/>
                </a:solidFill>
              </a:defRPr>
            </a:lvl1pPr>
            <a:lvl2pPr marL="457200" indent="0">
              <a:spcBef>
                <a:spcPts val="0"/>
              </a:spcBef>
              <a:spcAft>
                <a:spcPts val="600"/>
              </a:spcAft>
              <a:buNone/>
              <a:defRPr sz="1600" b="1">
                <a:solidFill>
                  <a:schemeClr val="bg2"/>
                </a:solidFill>
              </a:defRPr>
            </a:lvl2pPr>
            <a:lvl3pPr marL="914400" indent="0">
              <a:spcBef>
                <a:spcPts val="0"/>
              </a:spcBef>
              <a:spcAft>
                <a:spcPts val="600"/>
              </a:spcAft>
              <a:buNone/>
              <a:defRPr sz="1400" b="1">
                <a:solidFill>
                  <a:schemeClr val="bg2"/>
                </a:solidFill>
              </a:defRPr>
            </a:lvl3pPr>
            <a:lvl4pPr marL="1371600" indent="0">
              <a:spcBef>
                <a:spcPts val="0"/>
              </a:spcBef>
              <a:spcAft>
                <a:spcPts val="600"/>
              </a:spcAft>
              <a:buNone/>
              <a:defRPr sz="1200" b="1">
                <a:solidFill>
                  <a:schemeClr val="bg2"/>
                </a:solidFill>
              </a:defRPr>
            </a:lvl4pPr>
            <a:lvl5pPr marL="1828800" indent="0">
              <a:spcBef>
                <a:spcPts val="0"/>
              </a:spcBef>
              <a:spcAft>
                <a:spcPts val="600"/>
              </a:spcAft>
              <a:buNone/>
              <a:defRPr sz="1200" b="1">
                <a:solidFill>
                  <a:schemeClr val="bg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‹Nº›</a:t>
            </a:fld>
            <a:endParaRPr lang="en-US" dirty="0"/>
          </a:p>
        </p:txBody>
      </p:sp>
      <p:pic>
        <p:nvPicPr>
          <p:cNvPr id="8" name="Imagen 7">
            <a:extLst>
              <a:ext uri="{FF2B5EF4-FFF2-40B4-BE49-F238E27FC236}">
                <a16:creationId xmlns:a16="http://schemas.microsoft.com/office/drawing/2014/main" id="{59E1A7D4-9892-A821-D88A-E28BE983524B}"/>
              </a:ext>
            </a:extLst>
          </p:cNvPr>
          <p:cNvPicPr>
            <a:picLocks noChangeAspect="1"/>
          </p:cNvPicPr>
          <p:nvPr userDrawn="1"/>
        </p:nvPicPr>
        <p:blipFill>
          <a:blip r:embed="rId2"/>
          <a:stretch>
            <a:fillRect/>
          </a:stretch>
        </p:blipFill>
        <p:spPr>
          <a:xfrm>
            <a:off x="90621" y="77270"/>
            <a:ext cx="11993792" cy="578703"/>
          </a:xfrm>
          <a:prstGeom prst="rect">
            <a:avLst/>
          </a:prstGeom>
        </p:spPr>
      </p:pic>
    </p:spTree>
    <p:extLst>
      <p:ext uri="{BB962C8B-B14F-4D97-AF65-F5344CB8AC3E}">
        <p14:creationId xmlns:p14="http://schemas.microsoft.com/office/powerpoint/2010/main" val="1518950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590668"/>
            <a:ext cx="9914859" cy="1329004"/>
          </a:xfrm>
        </p:spPr>
        <p:txBody>
          <a:bodyPr>
            <a:normAutofit/>
          </a:bodyPr>
          <a:lstStyle>
            <a:lvl1pPr>
              <a:lnSpc>
                <a:spcPct val="100000"/>
              </a:lnSpc>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a:prstGeom prst="rect">
            <a:avLst/>
          </a:prstGeom>
        </p:spPr>
        <p:txBody>
          <a:bodyPr/>
          <a:lstStyle>
            <a:lvl1pPr algn="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1"/>
                </a:solidFill>
              </a:defRPr>
            </a:lvl1pPr>
          </a:lstStyle>
          <a:p>
            <a:fld id="{08AB70BE-1769-45B8-85A6-0C837432C7E6}" type="slidenum">
              <a:rPr lang="en-US" smtClean="0"/>
              <a:pPr/>
              <a:t>‹Nº›</a:t>
            </a:fld>
            <a:endParaRPr lang="en-US" dirty="0"/>
          </a:p>
        </p:txBody>
      </p:sp>
    </p:spTree>
    <p:extLst>
      <p:ext uri="{BB962C8B-B14F-4D97-AF65-F5344CB8AC3E}">
        <p14:creationId xmlns:p14="http://schemas.microsoft.com/office/powerpoint/2010/main" val="157827875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a:lstStyle/>
          <a:p>
            <a:fld id="{08AB70BE-1769-45B8-85A6-0C837432C7E6}" type="slidenum">
              <a:rPr lang="en-US" smtClean="0"/>
              <a:pPr/>
              <a:t>‹Nº›</a:t>
            </a:fld>
            <a:endParaRPr lang="en-US" dirty="0"/>
          </a:p>
        </p:txBody>
      </p:sp>
    </p:spTree>
    <p:extLst>
      <p:ext uri="{BB962C8B-B14F-4D97-AF65-F5344CB8AC3E}">
        <p14:creationId xmlns:p14="http://schemas.microsoft.com/office/powerpoint/2010/main" val="322690660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a:lstStyle/>
          <a:p>
            <a:fld id="{08AB70BE-1769-45B8-85A6-0C837432C7E6}" type="slidenum">
              <a:rPr lang="en-US" smtClean="0"/>
              <a:pPr/>
              <a:t>‹Nº›</a:t>
            </a:fld>
            <a:endParaRPr lang="en-US" dirty="0"/>
          </a:p>
        </p:txBody>
      </p:sp>
    </p:spTree>
    <p:extLst>
      <p:ext uri="{BB962C8B-B14F-4D97-AF65-F5344CB8AC3E}">
        <p14:creationId xmlns:p14="http://schemas.microsoft.com/office/powerpoint/2010/main" val="33576402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767751"/>
            <a:ext cx="10515600" cy="922937"/>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p>
            <a:fld id="{08AB70BE-1769-45B8-85A6-0C837432C7E6}" type="slidenum">
              <a:rPr lang="en-US" smtClean="0"/>
              <a:pPr/>
              <a:t>‹Nº›</a:t>
            </a:fld>
            <a:endParaRPr lang="en-US" dirty="0"/>
          </a:p>
        </p:txBody>
      </p:sp>
    </p:spTree>
    <p:extLst>
      <p:ext uri="{BB962C8B-B14F-4D97-AF65-F5344CB8AC3E}">
        <p14:creationId xmlns:p14="http://schemas.microsoft.com/office/powerpoint/2010/main" val="243647700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a:xfrm>
            <a:off x="908775" y="845388"/>
            <a:ext cx="10202248" cy="1070873"/>
          </a:xfrm>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a:lstStyle/>
          <a:p>
            <a:fld id="{08AB70BE-1769-45B8-85A6-0C837432C7E6}" type="slidenum">
              <a:rPr lang="en-US" smtClean="0"/>
              <a:pPr/>
              <a:t>‹Nº›</a:t>
            </a:fld>
            <a:endParaRPr lang="en-US" dirty="0"/>
          </a:p>
        </p:txBody>
      </p:sp>
    </p:spTree>
    <p:extLst>
      <p:ext uri="{BB962C8B-B14F-4D97-AF65-F5344CB8AC3E}">
        <p14:creationId xmlns:p14="http://schemas.microsoft.com/office/powerpoint/2010/main" val="221662912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p>
            <a:fld id="{08AB70BE-1769-45B8-85A6-0C837432C7E6}" type="slidenum">
              <a:rPr lang="en-US" smtClean="0"/>
              <a:pPr/>
              <a:t>‹Nº›</a:t>
            </a:fld>
            <a:endParaRPr lang="en-US" dirty="0"/>
          </a:p>
        </p:txBody>
      </p:sp>
    </p:spTree>
    <p:extLst>
      <p:ext uri="{BB962C8B-B14F-4D97-AF65-F5344CB8AC3E}">
        <p14:creationId xmlns:p14="http://schemas.microsoft.com/office/powerpoint/2010/main" val="11083954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8768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a:lstStyle/>
          <a:p>
            <a:fld id="{08AB70BE-1769-45B8-85A6-0C837432C7E6}" type="slidenum">
              <a:rPr lang="en-US" smtClean="0"/>
              <a:pPr/>
              <a:t>‹Nº›</a:t>
            </a:fld>
            <a:endParaRPr lang="en-US" dirty="0"/>
          </a:p>
        </p:txBody>
      </p:sp>
    </p:spTree>
    <p:extLst>
      <p:ext uri="{BB962C8B-B14F-4D97-AF65-F5344CB8AC3E}">
        <p14:creationId xmlns:p14="http://schemas.microsoft.com/office/powerpoint/2010/main" val="324777370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a:lstStyle/>
          <a:p>
            <a:fld id="{08AB70BE-1769-45B8-85A6-0C837432C7E6}" type="slidenum">
              <a:rPr lang="en-US" smtClean="0"/>
              <a:pPr/>
              <a:t>‹Nº›</a:t>
            </a:fld>
            <a:endParaRPr lang="en-US" dirty="0"/>
          </a:p>
        </p:txBody>
      </p:sp>
      <p:pic>
        <p:nvPicPr>
          <p:cNvPr id="8" name="Imagen 7">
            <a:extLst>
              <a:ext uri="{FF2B5EF4-FFF2-40B4-BE49-F238E27FC236}">
                <a16:creationId xmlns:a16="http://schemas.microsoft.com/office/drawing/2014/main" id="{43F9FCA8-C84A-9160-3B04-FF4F7F6A0C6A}"/>
              </a:ext>
            </a:extLst>
          </p:cNvPr>
          <p:cNvPicPr>
            <a:picLocks noChangeAspect="1"/>
          </p:cNvPicPr>
          <p:nvPr userDrawn="1"/>
        </p:nvPicPr>
        <p:blipFill>
          <a:blip r:embed="rId2"/>
          <a:stretch>
            <a:fillRect/>
          </a:stretch>
        </p:blipFill>
        <p:spPr>
          <a:xfrm>
            <a:off x="51880" y="6228272"/>
            <a:ext cx="9154577" cy="572773"/>
          </a:xfrm>
          <a:prstGeom prst="rect">
            <a:avLst/>
          </a:prstGeom>
        </p:spPr>
      </p:pic>
    </p:spTree>
    <p:extLst>
      <p:ext uri="{BB962C8B-B14F-4D97-AF65-F5344CB8AC3E}">
        <p14:creationId xmlns:p14="http://schemas.microsoft.com/office/powerpoint/2010/main" val="78533428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808256"/>
            <a:ext cx="10202248" cy="110800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fld id="{08AB70BE-1769-45B8-85A6-0C837432C7E6}" type="slidenum">
              <a:rPr lang="en-US" smtClean="0"/>
              <a:pPr/>
              <a:t>‹Nº›</a:t>
            </a:fld>
            <a:endParaRPr lang="en-US" dirty="0"/>
          </a:p>
        </p:txBody>
      </p:sp>
      <p:sp>
        <p:nvSpPr>
          <p:cNvPr id="12" name="Rectángulo 11">
            <a:extLst>
              <a:ext uri="{FF2B5EF4-FFF2-40B4-BE49-F238E27FC236}">
                <a16:creationId xmlns:a16="http://schemas.microsoft.com/office/drawing/2014/main" id="{904A6309-F48E-999D-65C7-236B4BF0611E}"/>
              </a:ext>
            </a:extLst>
          </p:cNvPr>
          <p:cNvSpPr/>
          <p:nvPr userDrawn="1"/>
        </p:nvSpPr>
        <p:spPr>
          <a:xfrm>
            <a:off x="0" y="0"/>
            <a:ext cx="12192000" cy="733245"/>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ADLaM Display" panose="020F0502020204030204" pitchFamily="2" charset="0"/>
              <a:ea typeface="ADLaM Display" panose="020F0502020204030204" pitchFamily="2" charset="0"/>
              <a:cs typeface="ADLaM Display" panose="020F0502020204030204" pitchFamily="2" charset="0"/>
            </a:endParaRPr>
          </a:p>
        </p:txBody>
      </p:sp>
      <p:pic>
        <p:nvPicPr>
          <p:cNvPr id="16" name="Imagen 15">
            <a:extLst>
              <a:ext uri="{FF2B5EF4-FFF2-40B4-BE49-F238E27FC236}">
                <a16:creationId xmlns:a16="http://schemas.microsoft.com/office/drawing/2014/main" id="{D0688647-3F4D-69A8-9839-3CD295AD3B2E}"/>
              </a:ext>
            </a:extLst>
          </p:cNvPr>
          <p:cNvPicPr>
            <a:picLocks noChangeAspect="1"/>
          </p:cNvPicPr>
          <p:nvPr userDrawn="1"/>
        </p:nvPicPr>
        <p:blipFill>
          <a:blip r:embed="rId21"/>
          <a:stretch>
            <a:fillRect/>
          </a:stretch>
        </p:blipFill>
        <p:spPr>
          <a:xfrm>
            <a:off x="90621" y="77270"/>
            <a:ext cx="11993792" cy="578703"/>
          </a:xfrm>
          <a:prstGeom prst="rect">
            <a:avLst/>
          </a:prstGeom>
        </p:spPr>
      </p:pic>
      <p:pic>
        <p:nvPicPr>
          <p:cNvPr id="17" name="Imagen 16">
            <a:extLst>
              <a:ext uri="{FF2B5EF4-FFF2-40B4-BE49-F238E27FC236}">
                <a16:creationId xmlns:a16="http://schemas.microsoft.com/office/drawing/2014/main" id="{C9E8E14C-19C6-9DF3-F9C0-71025FE91A93}"/>
              </a:ext>
            </a:extLst>
          </p:cNvPr>
          <p:cNvPicPr>
            <a:picLocks noChangeAspect="1"/>
          </p:cNvPicPr>
          <p:nvPr userDrawn="1"/>
        </p:nvPicPr>
        <p:blipFill>
          <a:blip r:embed="rId22"/>
          <a:stretch>
            <a:fillRect/>
          </a:stretch>
        </p:blipFill>
        <p:spPr>
          <a:xfrm>
            <a:off x="233034" y="6406094"/>
            <a:ext cx="6745735" cy="422059"/>
          </a:xfrm>
          <a:prstGeom prst="rect">
            <a:avLst/>
          </a:prstGeom>
        </p:spPr>
      </p:pic>
    </p:spTree>
    <p:extLst>
      <p:ext uri="{BB962C8B-B14F-4D97-AF65-F5344CB8AC3E}">
        <p14:creationId xmlns:p14="http://schemas.microsoft.com/office/powerpoint/2010/main" val="102329093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37" r:id="rId12"/>
    <p:sldLayoutId id="2147483742" r:id="rId13"/>
    <p:sldLayoutId id="2147483739" r:id="rId14"/>
    <p:sldLayoutId id="2147483738" r:id="rId15"/>
    <p:sldLayoutId id="2147483740" r:id="rId16"/>
    <p:sldLayoutId id="2147483741" r:id="rId17"/>
    <p:sldLayoutId id="2147483724" r:id="rId18"/>
    <p:sldLayoutId id="2147483736" r:id="rId19"/>
  </p:sldLayoutIdLst>
  <p:hf hdr="0" ftr="0" dt="0"/>
  <p:txStyles>
    <p:titleStyle>
      <a:lvl1pPr algn="l" defTabSz="914400" rtl="0" eaLnBrk="1" latinLnBrk="0" hangingPunct="1">
        <a:lnSpc>
          <a:spcPct val="90000"/>
        </a:lnSpc>
        <a:spcBef>
          <a:spcPct val="0"/>
        </a:spcBef>
        <a:buNone/>
        <a:defRPr sz="4000" kern="1200">
          <a:solidFill>
            <a:schemeClr val="accent2"/>
          </a:solidFill>
          <a:latin typeface="ADLaM Display" panose="020F0502020204030204" pitchFamily="2" charset="0"/>
          <a:ea typeface="ADLaM Display" panose="020F0502020204030204" pitchFamily="2" charset="0"/>
          <a:cs typeface="ADLaM Display" panose="020F0502020204030204" pitchFamily="2" charset="0"/>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ADLaM Display" panose="020F0502020204030204" pitchFamily="2" charset="0"/>
          <a:ea typeface="ADLaM Display" panose="020F0502020204030204" pitchFamily="2" charset="0"/>
          <a:cs typeface="ADLaM Display" panose="020F0502020204030204" pitchFamily="2" charset="0"/>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ADLaM Display" panose="020F0502020204030204" pitchFamily="2" charset="0"/>
          <a:ea typeface="ADLaM Display" panose="020F0502020204030204" pitchFamily="2" charset="0"/>
          <a:cs typeface="ADLaM Display" panose="020F0502020204030204" pitchFamily="2" charset="0"/>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ADLaM Display" panose="020F0502020204030204" pitchFamily="2" charset="0"/>
          <a:ea typeface="ADLaM Display" panose="020F0502020204030204" pitchFamily="2" charset="0"/>
          <a:cs typeface="ADLaM Display" panose="020F0502020204030204" pitchFamily="2" charset="0"/>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ADLaM Display" panose="020F0502020204030204" pitchFamily="2" charset="0"/>
          <a:ea typeface="ADLaM Display" panose="020F0502020204030204" pitchFamily="2" charset="0"/>
          <a:cs typeface="ADLaM Display" panose="020F0502020204030204" pitchFamily="2" charset="0"/>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ADLaM Display" panose="020F0502020204030204" pitchFamily="2" charset="0"/>
          <a:ea typeface="ADLaM Display" panose="020F0502020204030204" pitchFamily="2" charset="0"/>
          <a:cs typeface="ADLaM Display" panose="020F05020202040302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736">
          <p15:clr>
            <a:srgbClr val="F26B43"/>
          </p15:clr>
        </p15:guide>
        <p15:guide id="4" orient="horz" pos="3312">
          <p15:clr>
            <a:srgbClr val="F26B43"/>
          </p15:clr>
        </p15:guide>
        <p15:guide id="5" orient="horz" pos="432">
          <p15:clr>
            <a:srgbClr val="F26B43"/>
          </p15:clr>
        </p15:guide>
        <p15:guide id="7" pos="4416">
          <p15:clr>
            <a:srgbClr val="F26B43"/>
          </p15:clr>
        </p15:guide>
        <p15:guide id="8" pos="5568">
          <p15:clr>
            <a:srgbClr val="F26B43"/>
          </p15:clr>
        </p15:guide>
        <p15:guide id="9" pos="7296">
          <p15:clr>
            <a:srgbClr val="F26B43"/>
          </p15:clr>
        </p15:guide>
        <p15:guide id="10" pos="2688">
          <p15:clr>
            <a:srgbClr val="F26B43"/>
          </p15:clr>
        </p15:guide>
        <p15:guide id="11" pos="1536">
          <p15:clr>
            <a:srgbClr val="F26B43"/>
          </p15:clr>
        </p15:guide>
        <p15:guide id="12" pos="384">
          <p15:clr>
            <a:srgbClr val="F26B43"/>
          </p15:clr>
        </p15:guide>
        <p15:guide id="13" pos="2112">
          <p15:clr>
            <a:srgbClr val="F26B43"/>
          </p15:clr>
        </p15:guide>
        <p15:guide id="14" pos="4992">
          <p15:clr>
            <a:srgbClr val="F26B43"/>
          </p15:clr>
        </p15:guide>
        <p15:guide id="15" pos="6720">
          <p15:clr>
            <a:srgbClr val="F26B43"/>
          </p15:clr>
        </p15:guide>
        <p15:guide id="16" pos="960">
          <p15:clr>
            <a:srgbClr val="F26B43"/>
          </p15:clr>
        </p15:guide>
        <p15:guide id="17" pos="3264">
          <p15:clr>
            <a:srgbClr val="F26B43"/>
          </p15:clr>
        </p15:guide>
        <p15:guide id="18" orient="horz" pos="1008">
          <p15:clr>
            <a:srgbClr val="F26B43"/>
          </p15:clr>
        </p15:guide>
        <p15:guide id="19" orient="horz" pos="3888">
          <p15:clr>
            <a:srgbClr val="F26B43"/>
          </p15:clr>
        </p15:guide>
        <p15:guide id="20" pos="6144">
          <p15:clr>
            <a:srgbClr val="F26B43"/>
          </p15:clr>
        </p15:guide>
        <p15:guide id="21" orient="horz" pos="1584">
          <p15:clr>
            <a:srgbClr val="F26B43"/>
          </p15:clr>
        </p15:guide>
        <p15:guide id="22" pos="576">
          <p15:clr>
            <a:srgbClr val="F26B43"/>
          </p15:clr>
        </p15:guide>
        <p15:guide id="23" pos="7104">
          <p15:clr>
            <a:srgbClr val="F26B43"/>
          </p15:clr>
        </p15:guide>
        <p15:guide id="24" pos="768">
          <p15:clr>
            <a:srgbClr val="F26B43"/>
          </p15:clr>
        </p15:guide>
        <p15:guide id="25" pos="6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1.wdp"/><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18.xml"/><Relationship Id="rId6" Type="http://schemas.openxmlformats.org/officeDocument/2006/relationships/image" Target="../media/image24.png"/><Relationship Id="rId11" Type="http://schemas.openxmlformats.org/officeDocument/2006/relationships/image" Target="../media/image28.sv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 Id="rId4" Type="http://schemas.openxmlformats.org/officeDocument/2006/relationships/hyperlink" Target="https://www.microsoft.com/en-us/microsoft-copilot/blog/copilot-studio/explore-agents-pre-built-for-you-in-microsoft-copilot-studio/"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jpg"/><Relationship Id="rId7" Type="http://schemas.openxmlformats.org/officeDocument/2006/relationships/image" Target="../media/image52.png"/><Relationship Id="rId2" Type="http://schemas.openxmlformats.org/officeDocument/2006/relationships/image" Target="../media/image47.jpg"/><Relationship Id="rId1" Type="http://schemas.openxmlformats.org/officeDocument/2006/relationships/slideLayout" Target="../slideLayouts/slideLayout18.xml"/><Relationship Id="rId6" Type="http://schemas.openxmlformats.org/officeDocument/2006/relationships/image" Target="../media/image51.png"/><Relationship Id="rId11" Type="http://schemas.openxmlformats.org/officeDocument/2006/relationships/image" Target="../media/image13.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jpg"/><Relationship Id="rId7" Type="http://schemas.openxmlformats.org/officeDocument/2006/relationships/image" Target="../media/image61.png"/><Relationship Id="rId2" Type="http://schemas.openxmlformats.org/officeDocument/2006/relationships/image" Target="../media/image56.jpg"/><Relationship Id="rId1" Type="http://schemas.openxmlformats.org/officeDocument/2006/relationships/slideLayout" Target="../slideLayouts/slideLayout18.xml"/><Relationship Id="rId6" Type="http://schemas.openxmlformats.org/officeDocument/2006/relationships/image" Target="../media/image60.png"/><Relationship Id="rId5" Type="http://schemas.openxmlformats.org/officeDocument/2006/relationships/image" Target="../media/image59.jpg"/><Relationship Id="rId10" Type="http://schemas.openxmlformats.org/officeDocument/2006/relationships/image" Target="../media/image64.png"/><Relationship Id="rId4" Type="http://schemas.openxmlformats.org/officeDocument/2006/relationships/image" Target="../media/image58.jpg"/><Relationship Id="rId9"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hyperlink" Target="https://www.linkedin.com/in/tgranell/" TargetMode="External"/><Relationship Id="rId7"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hyperlink" Target="https://www.consultor365.com/" TargetMode="External"/><Relationship Id="rId5" Type="http://schemas.openxmlformats.org/officeDocument/2006/relationships/hyperlink" Target="https://www.linkedin.com/in/ramonrautenstrauch/" TargetMode="Externa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hyperlink" Target="https://twitter.com/ramonrauten" TargetMode="External"/><Relationship Id="rId13" Type="http://schemas.openxmlformats.org/officeDocument/2006/relationships/image" Target="../media/image13.png"/><Relationship Id="rId3" Type="http://schemas.openxmlformats.org/officeDocument/2006/relationships/hyperlink" Target="https://www.linkedin.com/in/tgranell/" TargetMode="External"/><Relationship Id="rId7" Type="http://schemas.openxmlformats.org/officeDocument/2006/relationships/hyperlink" Target="https://www.consultor365.com/" TargetMode="External"/><Relationship Id="rId12"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7.xml"/><Relationship Id="rId6" Type="http://schemas.openxmlformats.org/officeDocument/2006/relationships/hyperlink" Target="https://www.linkedin.com/in/ramonrautenstrauch/" TargetMode="External"/><Relationship Id="rId11" Type="http://schemas.openxmlformats.org/officeDocument/2006/relationships/image" Target="../media/image11.png"/><Relationship Id="rId5" Type="http://schemas.openxmlformats.org/officeDocument/2006/relationships/image" Target="../media/image8.jpg"/><Relationship Id="rId10" Type="http://schemas.openxmlformats.org/officeDocument/2006/relationships/image" Target="../media/image10.png"/><Relationship Id="rId4" Type="http://schemas.openxmlformats.org/officeDocument/2006/relationships/hyperlink" Target="https://www.meetup.com/es-ES/ai-low-code/" TargetMode="Externa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C5A7069-F761-F581-D6D0-19408C0CC1AF}"/>
              </a:ext>
            </a:extLst>
          </p:cNvPr>
          <p:cNvSpPr>
            <a:spLocks noGrp="1"/>
          </p:cNvSpPr>
          <p:nvPr>
            <p:ph type="sldNum" sz="quarter" idx="10"/>
          </p:nvPr>
        </p:nvSpPr>
        <p:spPr/>
        <p:txBody>
          <a:bodyPr/>
          <a:lstStyle/>
          <a:p>
            <a:fld id="{08AB70BE-1769-45B8-85A6-0C837432C7E6}" type="slidenum">
              <a:rPr lang="en-US" smtClean="0"/>
              <a:pPr/>
              <a:t>1</a:t>
            </a:fld>
            <a:endParaRPr lang="en-US" dirty="0"/>
          </a:p>
        </p:txBody>
      </p:sp>
    </p:spTree>
    <p:extLst>
      <p:ext uri="{BB962C8B-B14F-4D97-AF65-F5344CB8AC3E}">
        <p14:creationId xmlns:p14="http://schemas.microsoft.com/office/powerpoint/2010/main" val="1725291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BB346-72A3-A70F-4EE6-3171A0B4D004}"/>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9C0F139-8928-3C09-C71C-569DBD4E10CD}"/>
              </a:ext>
            </a:extLst>
          </p:cNvPr>
          <p:cNvSpPr>
            <a:spLocks noGrp="1"/>
          </p:cNvSpPr>
          <p:nvPr>
            <p:ph type="sldNum" sz="quarter" idx="4"/>
          </p:nvPr>
        </p:nvSpPr>
        <p:spPr/>
        <p:txBody>
          <a:bodyPr/>
          <a:lstStyle/>
          <a:p>
            <a:fld id="{08AB70BE-1769-45B8-85A6-0C837432C7E6}" type="slidenum">
              <a:rPr lang="en-US" smtClean="0"/>
              <a:pPr/>
              <a:t>10</a:t>
            </a:fld>
            <a:endParaRPr lang="en-US" dirty="0"/>
          </a:p>
        </p:txBody>
      </p:sp>
      <p:pic>
        <p:nvPicPr>
          <p:cNvPr id="2050" name="Picture 2" descr="Interfaz de usuario gráfica, Aplicación&#10;&#10;El contenido generado por inteligencia artificial puede ser incorrecto.">
            <a:extLst>
              <a:ext uri="{FF2B5EF4-FFF2-40B4-BE49-F238E27FC236}">
                <a16:creationId xmlns:a16="http://schemas.microsoft.com/office/drawing/2014/main" id="{BF669530-B5A4-5F2D-5B57-0CC969C4A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115" y="723332"/>
            <a:ext cx="8652823" cy="5110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637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DAA5A-205B-52CD-2165-4AA73A6DD51F}"/>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42E2113-CEAC-FF4B-D1B4-5368AA892030}"/>
              </a:ext>
            </a:extLst>
          </p:cNvPr>
          <p:cNvSpPr>
            <a:spLocks noGrp="1"/>
          </p:cNvSpPr>
          <p:nvPr>
            <p:ph type="sldNum" sz="quarter" idx="4"/>
          </p:nvPr>
        </p:nvSpPr>
        <p:spPr/>
        <p:txBody>
          <a:bodyPr/>
          <a:lstStyle/>
          <a:p>
            <a:fld id="{08AB70BE-1769-45B8-85A6-0C837432C7E6}" type="slidenum">
              <a:rPr lang="en-US" smtClean="0"/>
              <a:pPr/>
              <a:t>11</a:t>
            </a:fld>
            <a:endParaRPr lang="en-US" dirty="0"/>
          </a:p>
        </p:txBody>
      </p:sp>
      <p:pic>
        <p:nvPicPr>
          <p:cNvPr id="3" name="Imagen 2">
            <a:extLst>
              <a:ext uri="{FF2B5EF4-FFF2-40B4-BE49-F238E27FC236}">
                <a16:creationId xmlns:a16="http://schemas.microsoft.com/office/drawing/2014/main" id="{331D9E47-6FBE-4319-FC53-61BEF98F7ACF}"/>
              </a:ext>
            </a:extLst>
          </p:cNvPr>
          <p:cNvPicPr>
            <a:picLocks noChangeAspect="1"/>
          </p:cNvPicPr>
          <p:nvPr/>
        </p:nvPicPr>
        <p:blipFill>
          <a:blip r:embed="rId2"/>
          <a:stretch>
            <a:fillRect/>
          </a:stretch>
        </p:blipFill>
        <p:spPr>
          <a:xfrm>
            <a:off x="1683968" y="409433"/>
            <a:ext cx="8469773" cy="5220268"/>
          </a:xfrm>
          <a:prstGeom prst="rect">
            <a:avLst/>
          </a:prstGeom>
        </p:spPr>
      </p:pic>
    </p:spTree>
    <p:extLst>
      <p:ext uri="{BB962C8B-B14F-4D97-AF65-F5344CB8AC3E}">
        <p14:creationId xmlns:p14="http://schemas.microsoft.com/office/powerpoint/2010/main" val="1755698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04EA9-B367-1167-93C3-FEDCFD8AE442}"/>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E396E30-4963-C906-AB9D-3FE792EFE14E}"/>
              </a:ext>
            </a:extLst>
          </p:cNvPr>
          <p:cNvSpPr>
            <a:spLocks noGrp="1"/>
          </p:cNvSpPr>
          <p:nvPr>
            <p:ph type="sldNum" sz="quarter" idx="4"/>
          </p:nvPr>
        </p:nvSpPr>
        <p:spPr/>
        <p:txBody>
          <a:bodyPr/>
          <a:lstStyle/>
          <a:p>
            <a:fld id="{08AB70BE-1769-45B8-85A6-0C837432C7E6}" type="slidenum">
              <a:rPr lang="en-US" smtClean="0"/>
              <a:pPr/>
              <a:t>12</a:t>
            </a:fld>
            <a:endParaRPr lang="en-US" dirty="0"/>
          </a:p>
        </p:txBody>
      </p:sp>
      <p:pic>
        <p:nvPicPr>
          <p:cNvPr id="3074" name="Picture 2" descr="Diagrama&#10;&#10;El contenido generado por inteligencia artificial puede ser incorrecto.">
            <a:extLst>
              <a:ext uri="{FF2B5EF4-FFF2-40B4-BE49-F238E27FC236}">
                <a16:creationId xmlns:a16="http://schemas.microsoft.com/office/drawing/2014/main" id="{44C08E16-C403-98E5-6313-7F31E6004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0589" y="238836"/>
            <a:ext cx="4993771" cy="5479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053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15313-DE40-772A-B814-BE338E64F6AD}"/>
            </a:ext>
          </a:extLst>
        </p:cNvPr>
        <p:cNvGrpSpPr/>
        <p:nvPr/>
      </p:nvGrpSpPr>
      <p:grpSpPr>
        <a:xfrm>
          <a:off x="0" y="0"/>
          <a:ext cx="0" cy="0"/>
          <a:chOff x="0" y="0"/>
          <a:chExt cx="0" cy="0"/>
        </a:xfrm>
      </p:grpSpPr>
      <p:sp>
        <p:nvSpPr>
          <p:cNvPr id="16" name="Rectángulo: esquinas redondeadas 15">
            <a:extLst>
              <a:ext uri="{FF2B5EF4-FFF2-40B4-BE49-F238E27FC236}">
                <a16:creationId xmlns:a16="http://schemas.microsoft.com/office/drawing/2014/main" id="{9EA4E2E9-E1A4-912F-1274-F1029F5DB62C}"/>
              </a:ext>
            </a:extLst>
          </p:cNvPr>
          <p:cNvSpPr/>
          <p:nvPr/>
        </p:nvSpPr>
        <p:spPr>
          <a:xfrm>
            <a:off x="1575881" y="787940"/>
            <a:ext cx="9419617" cy="4944247"/>
          </a:xfrm>
          <a:prstGeom prst="roundRect">
            <a:avLst/>
          </a:prstGeom>
          <a:solidFill>
            <a:schemeClr val="bg2">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Marcador de número de diapositiva 3">
            <a:extLst>
              <a:ext uri="{FF2B5EF4-FFF2-40B4-BE49-F238E27FC236}">
                <a16:creationId xmlns:a16="http://schemas.microsoft.com/office/drawing/2014/main" id="{79FC638B-895C-6C3A-7000-C13DA391F343}"/>
              </a:ext>
            </a:extLst>
          </p:cNvPr>
          <p:cNvSpPr>
            <a:spLocks noGrp="1"/>
          </p:cNvSpPr>
          <p:nvPr>
            <p:ph type="sldNum" sz="quarter" idx="4"/>
          </p:nvPr>
        </p:nvSpPr>
        <p:spPr/>
        <p:txBody>
          <a:bodyPr/>
          <a:lstStyle/>
          <a:p>
            <a:fld id="{08AB70BE-1769-45B8-85A6-0C837432C7E6}" type="slidenum">
              <a:rPr lang="en-US" smtClean="0"/>
              <a:pPr/>
              <a:t>13</a:t>
            </a:fld>
            <a:endParaRPr lang="en-US" dirty="0"/>
          </a:p>
        </p:txBody>
      </p:sp>
      <p:sp>
        <p:nvSpPr>
          <p:cNvPr id="2" name="Right Brace 12">
            <a:extLst>
              <a:ext uri="{FF2B5EF4-FFF2-40B4-BE49-F238E27FC236}">
                <a16:creationId xmlns:a16="http://schemas.microsoft.com/office/drawing/2014/main" id="{DC3B97F3-3255-1B11-BFC3-7B7E66228DAE}"/>
              </a:ext>
            </a:extLst>
          </p:cNvPr>
          <p:cNvSpPr/>
          <p:nvPr/>
        </p:nvSpPr>
        <p:spPr>
          <a:xfrm>
            <a:off x="6683448" y="1753840"/>
            <a:ext cx="653903" cy="3614589"/>
          </a:xfrm>
          <a:prstGeom prst="rightBrace">
            <a:avLst/>
          </a:prstGeom>
          <a:ln w="57150">
            <a:solidFill>
              <a:schemeClr val="bg1"/>
            </a:solidFill>
            <a:prstDash val="solid"/>
            <a:extLst>
              <a:ext uri="{C807C97D-BFC1-408E-A445-0C87EB9F89A2}">
                <ask:lineSketchStyleProps xmlns:ask="http://schemas.microsoft.com/office/drawing/2018/sketchyshapes" sd="3499211612">
                  <a:custGeom>
                    <a:avLst/>
                    <a:gdLst>
                      <a:gd name="connsiteX0" fmla="*/ 0 w 653903"/>
                      <a:gd name="connsiteY0" fmla="*/ 0 h 3614589"/>
                      <a:gd name="connsiteX1" fmla="*/ 326952 w 653903"/>
                      <a:gd name="connsiteY1" fmla="*/ 54490 h 3614589"/>
                      <a:gd name="connsiteX2" fmla="*/ 326952 w 653903"/>
                      <a:gd name="connsiteY2" fmla="*/ 654561 h 3614589"/>
                      <a:gd name="connsiteX3" fmla="*/ 326952 w 653903"/>
                      <a:gd name="connsiteY3" fmla="*/ 1237649 h 3614589"/>
                      <a:gd name="connsiteX4" fmla="*/ 326952 w 653903"/>
                      <a:gd name="connsiteY4" fmla="*/ 1752805 h 3614589"/>
                      <a:gd name="connsiteX5" fmla="*/ 653904 w 653903"/>
                      <a:gd name="connsiteY5" fmla="*/ 1807295 h 3614589"/>
                      <a:gd name="connsiteX6" fmla="*/ 326952 w 653903"/>
                      <a:gd name="connsiteY6" fmla="*/ 1861785 h 3614589"/>
                      <a:gd name="connsiteX7" fmla="*/ 326952 w 653903"/>
                      <a:gd name="connsiteY7" fmla="*/ 2376940 h 3614589"/>
                      <a:gd name="connsiteX8" fmla="*/ 326952 w 653903"/>
                      <a:gd name="connsiteY8" fmla="*/ 2960028 h 3614589"/>
                      <a:gd name="connsiteX9" fmla="*/ 326952 w 653903"/>
                      <a:gd name="connsiteY9" fmla="*/ 3560099 h 3614589"/>
                      <a:gd name="connsiteX10" fmla="*/ 0 w 653903"/>
                      <a:gd name="connsiteY10" fmla="*/ 3614589 h 3614589"/>
                      <a:gd name="connsiteX11" fmla="*/ 0 w 653903"/>
                      <a:gd name="connsiteY11" fmla="*/ 3120595 h 3614589"/>
                      <a:gd name="connsiteX12" fmla="*/ 0 w 653903"/>
                      <a:gd name="connsiteY12" fmla="*/ 2482018 h 3614589"/>
                      <a:gd name="connsiteX13" fmla="*/ 0 w 653903"/>
                      <a:gd name="connsiteY13" fmla="*/ 1843440 h 3614589"/>
                      <a:gd name="connsiteX14" fmla="*/ 0 w 653903"/>
                      <a:gd name="connsiteY14" fmla="*/ 1204863 h 3614589"/>
                      <a:gd name="connsiteX15" fmla="*/ 0 w 653903"/>
                      <a:gd name="connsiteY15" fmla="*/ 710869 h 3614589"/>
                      <a:gd name="connsiteX16" fmla="*/ 0 w 653903"/>
                      <a:gd name="connsiteY16" fmla="*/ 0 h 3614589"/>
                      <a:gd name="connsiteX0" fmla="*/ 0 w 653903"/>
                      <a:gd name="connsiteY0" fmla="*/ 0 h 3614589"/>
                      <a:gd name="connsiteX1" fmla="*/ 326952 w 653903"/>
                      <a:gd name="connsiteY1" fmla="*/ 54490 h 3614589"/>
                      <a:gd name="connsiteX2" fmla="*/ 326952 w 653903"/>
                      <a:gd name="connsiteY2" fmla="*/ 620595 h 3614589"/>
                      <a:gd name="connsiteX3" fmla="*/ 326952 w 653903"/>
                      <a:gd name="connsiteY3" fmla="*/ 1135751 h 3614589"/>
                      <a:gd name="connsiteX4" fmla="*/ 326952 w 653903"/>
                      <a:gd name="connsiteY4" fmla="*/ 1752805 h 3614589"/>
                      <a:gd name="connsiteX5" fmla="*/ 653904 w 653903"/>
                      <a:gd name="connsiteY5" fmla="*/ 1807295 h 3614589"/>
                      <a:gd name="connsiteX6" fmla="*/ 326952 w 653903"/>
                      <a:gd name="connsiteY6" fmla="*/ 1861785 h 3614589"/>
                      <a:gd name="connsiteX7" fmla="*/ 326952 w 653903"/>
                      <a:gd name="connsiteY7" fmla="*/ 2461856 h 3614589"/>
                      <a:gd name="connsiteX8" fmla="*/ 326952 w 653903"/>
                      <a:gd name="connsiteY8" fmla="*/ 3010977 h 3614589"/>
                      <a:gd name="connsiteX9" fmla="*/ 326952 w 653903"/>
                      <a:gd name="connsiteY9" fmla="*/ 3560099 h 3614589"/>
                      <a:gd name="connsiteX10" fmla="*/ 0 w 653903"/>
                      <a:gd name="connsiteY10" fmla="*/ 3614589 h 361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903" h="3614589" stroke="0" extrusionOk="0">
                        <a:moveTo>
                          <a:pt x="0" y="0"/>
                        </a:moveTo>
                        <a:cubicBezTo>
                          <a:pt x="179522" y="-3293"/>
                          <a:pt x="324370" y="24618"/>
                          <a:pt x="326952" y="54490"/>
                        </a:cubicBezTo>
                        <a:cubicBezTo>
                          <a:pt x="302197" y="241138"/>
                          <a:pt x="356532" y="427173"/>
                          <a:pt x="326952" y="654561"/>
                        </a:cubicBezTo>
                        <a:cubicBezTo>
                          <a:pt x="297372" y="881949"/>
                          <a:pt x="304580" y="1045519"/>
                          <a:pt x="326952" y="1237649"/>
                        </a:cubicBezTo>
                        <a:cubicBezTo>
                          <a:pt x="349324" y="1429779"/>
                          <a:pt x="308267" y="1578567"/>
                          <a:pt x="326952" y="1752805"/>
                        </a:cubicBezTo>
                        <a:cubicBezTo>
                          <a:pt x="357738" y="1771631"/>
                          <a:pt x="453202" y="1819591"/>
                          <a:pt x="653904" y="1807295"/>
                        </a:cubicBezTo>
                        <a:cubicBezTo>
                          <a:pt x="472012" y="1811318"/>
                          <a:pt x="324868" y="1834700"/>
                          <a:pt x="326952" y="1861785"/>
                        </a:cubicBezTo>
                        <a:cubicBezTo>
                          <a:pt x="352580" y="1970289"/>
                          <a:pt x="311166" y="2169759"/>
                          <a:pt x="326952" y="2376940"/>
                        </a:cubicBezTo>
                        <a:cubicBezTo>
                          <a:pt x="342738" y="2584121"/>
                          <a:pt x="348374" y="2809742"/>
                          <a:pt x="326952" y="2960028"/>
                        </a:cubicBezTo>
                        <a:cubicBezTo>
                          <a:pt x="305530" y="3110314"/>
                          <a:pt x="353202" y="3285986"/>
                          <a:pt x="326952" y="3560099"/>
                        </a:cubicBezTo>
                        <a:cubicBezTo>
                          <a:pt x="359870" y="3605519"/>
                          <a:pt x="191591" y="3622525"/>
                          <a:pt x="0" y="3614589"/>
                        </a:cubicBezTo>
                        <a:cubicBezTo>
                          <a:pt x="22118" y="3430158"/>
                          <a:pt x="5481" y="3300027"/>
                          <a:pt x="0" y="3120595"/>
                        </a:cubicBezTo>
                        <a:cubicBezTo>
                          <a:pt x="-5481" y="2941163"/>
                          <a:pt x="29875" y="2630722"/>
                          <a:pt x="0" y="2482018"/>
                        </a:cubicBezTo>
                        <a:cubicBezTo>
                          <a:pt x="-29875" y="2333314"/>
                          <a:pt x="-19233" y="2090723"/>
                          <a:pt x="0" y="1843440"/>
                        </a:cubicBezTo>
                        <a:cubicBezTo>
                          <a:pt x="19233" y="1596157"/>
                          <a:pt x="-27455" y="1472342"/>
                          <a:pt x="0" y="1204863"/>
                        </a:cubicBezTo>
                        <a:cubicBezTo>
                          <a:pt x="27455" y="937384"/>
                          <a:pt x="-15704" y="913922"/>
                          <a:pt x="0" y="710869"/>
                        </a:cubicBezTo>
                        <a:cubicBezTo>
                          <a:pt x="15704" y="507816"/>
                          <a:pt x="-16781" y="274473"/>
                          <a:pt x="0" y="0"/>
                        </a:cubicBezTo>
                        <a:close/>
                      </a:path>
                      <a:path w="653903" h="3614589" fill="none" extrusionOk="0">
                        <a:moveTo>
                          <a:pt x="0" y="0"/>
                        </a:moveTo>
                        <a:cubicBezTo>
                          <a:pt x="178200" y="-1950"/>
                          <a:pt x="328363" y="22187"/>
                          <a:pt x="326952" y="54490"/>
                        </a:cubicBezTo>
                        <a:cubicBezTo>
                          <a:pt x="341374" y="174152"/>
                          <a:pt x="341003" y="396862"/>
                          <a:pt x="326952" y="620595"/>
                        </a:cubicBezTo>
                        <a:cubicBezTo>
                          <a:pt x="312901" y="844328"/>
                          <a:pt x="302760" y="919226"/>
                          <a:pt x="326952" y="1135751"/>
                        </a:cubicBezTo>
                        <a:cubicBezTo>
                          <a:pt x="351144" y="1352276"/>
                          <a:pt x="323248" y="1522056"/>
                          <a:pt x="326952" y="1752805"/>
                        </a:cubicBezTo>
                        <a:cubicBezTo>
                          <a:pt x="318528" y="1796115"/>
                          <a:pt x="468259" y="1793675"/>
                          <a:pt x="653904" y="1807295"/>
                        </a:cubicBezTo>
                        <a:cubicBezTo>
                          <a:pt x="476649" y="1805089"/>
                          <a:pt x="324743" y="1826146"/>
                          <a:pt x="326952" y="1861785"/>
                        </a:cubicBezTo>
                        <a:cubicBezTo>
                          <a:pt x="338300" y="2010272"/>
                          <a:pt x="302974" y="2234176"/>
                          <a:pt x="326952" y="2461856"/>
                        </a:cubicBezTo>
                        <a:cubicBezTo>
                          <a:pt x="350930" y="2689536"/>
                          <a:pt x="316683" y="2868065"/>
                          <a:pt x="326952" y="3010977"/>
                        </a:cubicBezTo>
                        <a:cubicBezTo>
                          <a:pt x="337221" y="3153889"/>
                          <a:pt x="324464" y="3330008"/>
                          <a:pt x="326952" y="3560099"/>
                        </a:cubicBezTo>
                        <a:cubicBezTo>
                          <a:pt x="352483" y="3603203"/>
                          <a:pt x="177326" y="3613552"/>
                          <a:pt x="0" y="3614589"/>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pic>
        <p:nvPicPr>
          <p:cNvPr id="5" name="Picture 14">
            <a:extLst>
              <a:ext uri="{FF2B5EF4-FFF2-40B4-BE49-F238E27FC236}">
                <a16:creationId xmlns:a16="http://schemas.microsoft.com/office/drawing/2014/main" id="{163051B2-C3AD-58A3-4FAD-0F813845D4C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096726" y="1904620"/>
            <a:ext cx="3442771" cy="3461132"/>
          </a:xfrm>
          <a:prstGeom prst="rect">
            <a:avLst/>
          </a:prstGeom>
        </p:spPr>
      </p:pic>
      <p:pic>
        <p:nvPicPr>
          <p:cNvPr id="6" name="Picture 8">
            <a:extLst>
              <a:ext uri="{FF2B5EF4-FFF2-40B4-BE49-F238E27FC236}">
                <a16:creationId xmlns:a16="http://schemas.microsoft.com/office/drawing/2014/main" id="{3CFC9A51-AD03-C094-2FBB-C198F1EF8890}"/>
              </a:ext>
            </a:extLst>
          </p:cNvPr>
          <p:cNvPicPr>
            <a:picLocks noChangeAspect="1" noChangeArrowheads="1"/>
          </p:cNvPicPr>
          <p:nvPr/>
        </p:nvPicPr>
        <p:blipFill>
          <a:blip r:embed="rId4"/>
          <a:srcRect/>
          <a:stretch>
            <a:fillRect/>
          </a:stretch>
        </p:blipFill>
        <p:spPr bwMode="auto">
          <a:xfrm>
            <a:off x="4622192" y="2260673"/>
            <a:ext cx="2375142" cy="1422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6" descr="Microsoft Power Apps | VS Sistemas">
            <a:extLst>
              <a:ext uri="{FF2B5EF4-FFF2-40B4-BE49-F238E27FC236}">
                <a16:creationId xmlns:a16="http://schemas.microsoft.com/office/drawing/2014/main" id="{A6F731D8-44EC-4D46-9EBC-675BB8586B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620" y="2100386"/>
            <a:ext cx="2043840" cy="908373"/>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contenido 5">
            <a:extLst>
              <a:ext uri="{FF2B5EF4-FFF2-40B4-BE49-F238E27FC236}">
                <a16:creationId xmlns:a16="http://schemas.microsoft.com/office/drawing/2014/main" id="{C7423F36-1BBA-1DB2-DBF9-A8B86A854BB0}"/>
              </a:ext>
            </a:extLst>
          </p:cNvPr>
          <p:cNvSpPr txBox="1">
            <a:spLocks/>
          </p:cNvSpPr>
          <p:nvPr/>
        </p:nvSpPr>
        <p:spPr>
          <a:xfrm>
            <a:off x="3161178" y="5131082"/>
            <a:ext cx="2184564" cy="456502"/>
          </a:xfrm>
          <a:prstGeom prst="rect">
            <a:avLst/>
          </a:prstGeom>
        </p:spPr>
        <p:txBody>
          <a:bodyPr/>
          <a:lstStyle>
            <a:defPPr>
              <a:defRPr lang="en-ES"/>
            </a:defPPr>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Raleway" panose="020B05030301010600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400" dirty="0">
                <a:latin typeface="+mn-lt"/>
                <a:cs typeface="Arial"/>
              </a:rPr>
              <a:t>Azure</a:t>
            </a:r>
            <a:r>
              <a:rPr lang="es-ES" sz="1400" b="1" dirty="0"/>
              <a:t> </a:t>
            </a:r>
            <a:r>
              <a:rPr lang="es-ES" sz="1400" dirty="0">
                <a:latin typeface="+mn-lt"/>
                <a:cs typeface="Arial"/>
              </a:rPr>
              <a:t>AI</a:t>
            </a:r>
            <a:r>
              <a:rPr lang="es-ES" sz="1400" b="1" dirty="0"/>
              <a:t> </a:t>
            </a:r>
            <a:r>
              <a:rPr lang="es-ES" sz="1400" dirty="0" err="1">
                <a:latin typeface="+mn-lt"/>
                <a:cs typeface="Arial"/>
              </a:rPr>
              <a:t>Foundry</a:t>
            </a:r>
            <a:endParaRPr lang="es-ES" sz="1400" dirty="0">
              <a:latin typeface="+mn-lt"/>
              <a:cs typeface="Arial"/>
            </a:endParaRPr>
          </a:p>
          <a:p>
            <a:endParaRPr lang="es-ES" sz="1200" dirty="0"/>
          </a:p>
          <a:p>
            <a:endParaRPr lang="es-ES" sz="1200" dirty="0"/>
          </a:p>
        </p:txBody>
      </p:sp>
      <p:pic>
        <p:nvPicPr>
          <p:cNvPr id="10" name="Picture 19">
            <a:extLst>
              <a:ext uri="{FF2B5EF4-FFF2-40B4-BE49-F238E27FC236}">
                <a16:creationId xmlns:a16="http://schemas.microsoft.com/office/drawing/2014/main" id="{694DF33B-6714-694E-F018-5CB910CF14E0}"/>
              </a:ext>
            </a:extLst>
          </p:cNvPr>
          <p:cNvPicPr>
            <a:picLocks noChangeAspect="1"/>
          </p:cNvPicPr>
          <p:nvPr/>
        </p:nvPicPr>
        <p:blipFill>
          <a:blip r:embed="rId6"/>
          <a:stretch>
            <a:fillRect/>
          </a:stretch>
        </p:blipFill>
        <p:spPr>
          <a:xfrm>
            <a:off x="1776585" y="3172868"/>
            <a:ext cx="1459735" cy="734458"/>
          </a:xfrm>
          <a:prstGeom prst="rect">
            <a:avLst/>
          </a:prstGeom>
        </p:spPr>
      </p:pic>
      <p:sp>
        <p:nvSpPr>
          <p:cNvPr id="11" name="TextBox 20">
            <a:extLst>
              <a:ext uri="{FF2B5EF4-FFF2-40B4-BE49-F238E27FC236}">
                <a16:creationId xmlns:a16="http://schemas.microsoft.com/office/drawing/2014/main" id="{0D9E9F16-0D5F-747F-B65C-68C3D210E01F}"/>
              </a:ext>
            </a:extLst>
          </p:cNvPr>
          <p:cNvSpPr txBox="1"/>
          <p:nvPr/>
        </p:nvSpPr>
        <p:spPr>
          <a:xfrm>
            <a:off x="3044188" y="3352092"/>
            <a:ext cx="1818330"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dirty="0">
                <a:cs typeface="Arial"/>
              </a:rPr>
              <a:t>Copilot</a:t>
            </a:r>
            <a:endParaRPr lang="en-US" sz="2000" dirty="0"/>
          </a:p>
        </p:txBody>
      </p:sp>
      <p:pic>
        <p:nvPicPr>
          <p:cNvPr id="12" name="Picture 21">
            <a:extLst>
              <a:ext uri="{FF2B5EF4-FFF2-40B4-BE49-F238E27FC236}">
                <a16:creationId xmlns:a16="http://schemas.microsoft.com/office/drawing/2014/main" id="{E619E92B-66BD-26FE-2A70-A0C44C41663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5037265" y="3487929"/>
            <a:ext cx="1542362" cy="1514818"/>
          </a:xfrm>
          <a:prstGeom prst="rect">
            <a:avLst/>
          </a:prstGeom>
        </p:spPr>
      </p:pic>
      <p:pic>
        <p:nvPicPr>
          <p:cNvPr id="14" name="Imagen 13" descr="Dibujo de una persona&#10;&#10;El contenido generado por IA puede ser incorrecto.">
            <a:extLst>
              <a:ext uri="{FF2B5EF4-FFF2-40B4-BE49-F238E27FC236}">
                <a16:creationId xmlns:a16="http://schemas.microsoft.com/office/drawing/2014/main" id="{3CEC7C4E-27F0-4DE5-6366-045BAC0B21DA}"/>
              </a:ext>
            </a:extLst>
          </p:cNvPr>
          <p:cNvPicPr>
            <a:picLocks noChangeAspect="1"/>
          </p:cNvPicPr>
          <p:nvPr/>
        </p:nvPicPr>
        <p:blipFill>
          <a:blip r:embed="rId9"/>
          <a:stretch>
            <a:fillRect/>
          </a:stretch>
        </p:blipFill>
        <p:spPr>
          <a:xfrm>
            <a:off x="2128367" y="4187966"/>
            <a:ext cx="773019" cy="773019"/>
          </a:xfrm>
          <a:prstGeom prst="rect">
            <a:avLst/>
          </a:prstGeom>
        </p:spPr>
      </p:pic>
      <p:sp>
        <p:nvSpPr>
          <p:cNvPr id="15" name="TextBox 20">
            <a:extLst>
              <a:ext uri="{FF2B5EF4-FFF2-40B4-BE49-F238E27FC236}">
                <a16:creationId xmlns:a16="http://schemas.microsoft.com/office/drawing/2014/main" id="{4ADFF25A-FA80-014A-E052-03F98B27A68D}"/>
              </a:ext>
            </a:extLst>
          </p:cNvPr>
          <p:cNvSpPr txBox="1"/>
          <p:nvPr/>
        </p:nvSpPr>
        <p:spPr>
          <a:xfrm>
            <a:off x="3043332" y="4382103"/>
            <a:ext cx="1818330"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dirty="0">
                <a:solidFill>
                  <a:srgbClr val="06729A"/>
                </a:solidFill>
                <a:cs typeface="Arial"/>
              </a:rPr>
              <a:t>Copilot Studio</a:t>
            </a:r>
            <a:endParaRPr lang="en-US" sz="2000" dirty="0">
              <a:solidFill>
                <a:srgbClr val="06729A"/>
              </a:solidFill>
            </a:endParaRPr>
          </a:p>
        </p:txBody>
      </p:sp>
      <p:pic>
        <p:nvPicPr>
          <p:cNvPr id="18" name="Gráfico 17">
            <a:extLst>
              <a:ext uri="{FF2B5EF4-FFF2-40B4-BE49-F238E27FC236}">
                <a16:creationId xmlns:a16="http://schemas.microsoft.com/office/drawing/2014/main" id="{D23295E6-02AC-B8FC-9BCB-49BD6BE52E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34779" y="5047461"/>
            <a:ext cx="426399" cy="426399"/>
          </a:xfrm>
          <a:prstGeom prst="rect">
            <a:avLst/>
          </a:prstGeom>
        </p:spPr>
      </p:pic>
      <p:sp>
        <p:nvSpPr>
          <p:cNvPr id="19" name="CuadroTexto 18">
            <a:extLst>
              <a:ext uri="{FF2B5EF4-FFF2-40B4-BE49-F238E27FC236}">
                <a16:creationId xmlns:a16="http://schemas.microsoft.com/office/drawing/2014/main" id="{406C0537-7FDB-A85B-A20C-14BA41D5AE90}"/>
              </a:ext>
            </a:extLst>
          </p:cNvPr>
          <p:cNvSpPr txBox="1"/>
          <p:nvPr/>
        </p:nvSpPr>
        <p:spPr>
          <a:xfrm>
            <a:off x="2305563" y="976226"/>
            <a:ext cx="4426212" cy="646331"/>
          </a:xfrm>
          <a:prstGeom prst="rect">
            <a:avLst/>
          </a:prstGeom>
          <a:noFill/>
        </p:spPr>
        <p:txBody>
          <a:bodyPr wrap="none" rtlCol="0">
            <a:spAutoFit/>
          </a:bodyPr>
          <a:lstStyle/>
          <a:p>
            <a:r>
              <a:rPr lang="es-ES" sz="3600" dirty="0">
                <a:latin typeface="ADLaM Display" panose="02010000000000000000" pitchFamily="2" charset="0"/>
                <a:ea typeface="ADLaM Display" panose="02010000000000000000" pitchFamily="2" charset="0"/>
                <a:cs typeface="ADLaM Display" panose="02010000000000000000" pitchFamily="2" charset="0"/>
              </a:rPr>
              <a:t>POWER PLATFORM</a:t>
            </a:r>
          </a:p>
        </p:txBody>
      </p:sp>
    </p:spTree>
    <p:extLst>
      <p:ext uri="{BB962C8B-B14F-4D97-AF65-F5344CB8AC3E}">
        <p14:creationId xmlns:p14="http://schemas.microsoft.com/office/powerpoint/2010/main" val="1986811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139D5-7D3A-1EA5-2E30-D7939AED3C61}"/>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318FAD6-A448-15AE-88FA-5E3C8B434DFE}"/>
              </a:ext>
            </a:extLst>
          </p:cNvPr>
          <p:cNvSpPr>
            <a:spLocks noGrp="1"/>
          </p:cNvSpPr>
          <p:nvPr>
            <p:ph type="sldNum" sz="quarter" idx="4"/>
          </p:nvPr>
        </p:nvSpPr>
        <p:spPr/>
        <p:txBody>
          <a:bodyPr/>
          <a:lstStyle/>
          <a:p>
            <a:fld id="{08AB70BE-1769-45B8-85A6-0C837432C7E6}" type="slidenum">
              <a:rPr lang="en-US" smtClean="0"/>
              <a:pPr/>
              <a:t>14</a:t>
            </a:fld>
            <a:endParaRPr lang="en-US" dirty="0"/>
          </a:p>
        </p:txBody>
      </p:sp>
      <p:pic>
        <p:nvPicPr>
          <p:cNvPr id="3" name="Imagen 2">
            <a:extLst>
              <a:ext uri="{FF2B5EF4-FFF2-40B4-BE49-F238E27FC236}">
                <a16:creationId xmlns:a16="http://schemas.microsoft.com/office/drawing/2014/main" id="{E9910A41-4773-AAC4-34AA-74FCD3886D46}"/>
              </a:ext>
            </a:extLst>
          </p:cNvPr>
          <p:cNvPicPr>
            <a:picLocks noChangeAspect="1"/>
          </p:cNvPicPr>
          <p:nvPr/>
        </p:nvPicPr>
        <p:blipFill>
          <a:blip r:embed="rId2"/>
          <a:stretch>
            <a:fillRect/>
          </a:stretch>
        </p:blipFill>
        <p:spPr>
          <a:xfrm>
            <a:off x="2047209" y="477672"/>
            <a:ext cx="7779179" cy="5217598"/>
          </a:xfrm>
          <a:prstGeom prst="rect">
            <a:avLst/>
          </a:prstGeom>
        </p:spPr>
      </p:pic>
    </p:spTree>
    <p:extLst>
      <p:ext uri="{BB962C8B-B14F-4D97-AF65-F5344CB8AC3E}">
        <p14:creationId xmlns:p14="http://schemas.microsoft.com/office/powerpoint/2010/main" val="1310146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28ABE-E238-E9A2-F45F-6FD338263377}"/>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7E0B4A6-57FB-71A9-5FEC-E78388FF8FC7}"/>
              </a:ext>
            </a:extLst>
          </p:cNvPr>
          <p:cNvSpPr>
            <a:spLocks noGrp="1"/>
          </p:cNvSpPr>
          <p:nvPr>
            <p:ph type="sldNum" sz="quarter" idx="4"/>
          </p:nvPr>
        </p:nvSpPr>
        <p:spPr/>
        <p:txBody>
          <a:bodyPr/>
          <a:lstStyle/>
          <a:p>
            <a:fld id="{08AB70BE-1769-45B8-85A6-0C837432C7E6}" type="slidenum">
              <a:rPr lang="en-US" smtClean="0"/>
              <a:pPr/>
              <a:t>15</a:t>
            </a:fld>
            <a:endParaRPr lang="en-US" dirty="0"/>
          </a:p>
        </p:txBody>
      </p:sp>
      <p:pic>
        <p:nvPicPr>
          <p:cNvPr id="3" name="Imagen 2">
            <a:extLst>
              <a:ext uri="{FF2B5EF4-FFF2-40B4-BE49-F238E27FC236}">
                <a16:creationId xmlns:a16="http://schemas.microsoft.com/office/drawing/2014/main" id="{6C6CC2BD-C93A-9FC8-D8CA-410DAC015AAD}"/>
              </a:ext>
            </a:extLst>
          </p:cNvPr>
          <p:cNvPicPr>
            <a:picLocks noChangeAspect="1"/>
          </p:cNvPicPr>
          <p:nvPr/>
        </p:nvPicPr>
        <p:blipFill>
          <a:blip r:embed="rId2"/>
          <a:stretch>
            <a:fillRect/>
          </a:stretch>
        </p:blipFill>
        <p:spPr>
          <a:xfrm>
            <a:off x="2419520" y="484495"/>
            <a:ext cx="7352959" cy="5356834"/>
          </a:xfrm>
          <a:prstGeom prst="rect">
            <a:avLst/>
          </a:prstGeom>
        </p:spPr>
      </p:pic>
    </p:spTree>
    <p:extLst>
      <p:ext uri="{BB962C8B-B14F-4D97-AF65-F5344CB8AC3E}">
        <p14:creationId xmlns:p14="http://schemas.microsoft.com/office/powerpoint/2010/main" val="3413887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5FD66-F85E-E8C7-F8D7-7FF65BFE8A6D}"/>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49636D1-C21B-C496-1D7A-8A174C7E8725}"/>
              </a:ext>
            </a:extLst>
          </p:cNvPr>
          <p:cNvSpPr>
            <a:spLocks noGrp="1"/>
          </p:cNvSpPr>
          <p:nvPr>
            <p:ph type="sldNum" sz="quarter" idx="4"/>
          </p:nvPr>
        </p:nvSpPr>
        <p:spPr/>
        <p:txBody>
          <a:bodyPr/>
          <a:lstStyle/>
          <a:p>
            <a:fld id="{08AB70BE-1769-45B8-85A6-0C837432C7E6}" type="slidenum">
              <a:rPr lang="en-US" smtClean="0"/>
              <a:pPr/>
              <a:t>16</a:t>
            </a:fld>
            <a:endParaRPr lang="en-US" dirty="0"/>
          </a:p>
        </p:txBody>
      </p:sp>
      <p:pic>
        <p:nvPicPr>
          <p:cNvPr id="3" name="Imagen 2">
            <a:extLst>
              <a:ext uri="{FF2B5EF4-FFF2-40B4-BE49-F238E27FC236}">
                <a16:creationId xmlns:a16="http://schemas.microsoft.com/office/drawing/2014/main" id="{19002AF0-C089-5D6A-2116-F18F7FBCC3A4}"/>
              </a:ext>
            </a:extLst>
          </p:cNvPr>
          <p:cNvPicPr>
            <a:picLocks noChangeAspect="1"/>
          </p:cNvPicPr>
          <p:nvPr/>
        </p:nvPicPr>
        <p:blipFill>
          <a:blip r:embed="rId2"/>
          <a:stretch>
            <a:fillRect/>
          </a:stretch>
        </p:blipFill>
        <p:spPr>
          <a:xfrm>
            <a:off x="5365336" y="630000"/>
            <a:ext cx="3826430" cy="5021395"/>
          </a:xfrm>
          <a:prstGeom prst="rect">
            <a:avLst/>
          </a:prstGeom>
        </p:spPr>
      </p:pic>
      <p:pic>
        <p:nvPicPr>
          <p:cNvPr id="6" name="Imagen 5">
            <a:extLst>
              <a:ext uri="{FF2B5EF4-FFF2-40B4-BE49-F238E27FC236}">
                <a16:creationId xmlns:a16="http://schemas.microsoft.com/office/drawing/2014/main" id="{64B8CC9C-3431-F480-157D-C18DF510B38B}"/>
              </a:ext>
            </a:extLst>
          </p:cNvPr>
          <p:cNvPicPr>
            <a:picLocks noChangeAspect="1"/>
          </p:cNvPicPr>
          <p:nvPr/>
        </p:nvPicPr>
        <p:blipFill>
          <a:blip r:embed="rId3"/>
          <a:stretch>
            <a:fillRect/>
          </a:stretch>
        </p:blipFill>
        <p:spPr>
          <a:xfrm>
            <a:off x="1598643" y="1146973"/>
            <a:ext cx="3220699" cy="3848107"/>
          </a:xfrm>
          <a:prstGeom prst="rect">
            <a:avLst/>
          </a:prstGeom>
        </p:spPr>
      </p:pic>
    </p:spTree>
    <p:extLst>
      <p:ext uri="{BB962C8B-B14F-4D97-AF65-F5344CB8AC3E}">
        <p14:creationId xmlns:p14="http://schemas.microsoft.com/office/powerpoint/2010/main" val="37365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E6760-19ED-397E-E1B6-6DB5B459F5E9}"/>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8767029-EA71-6478-B2CC-57AB79F85BE7}"/>
              </a:ext>
            </a:extLst>
          </p:cNvPr>
          <p:cNvSpPr>
            <a:spLocks noGrp="1"/>
          </p:cNvSpPr>
          <p:nvPr>
            <p:ph type="sldNum" sz="quarter" idx="4"/>
          </p:nvPr>
        </p:nvSpPr>
        <p:spPr/>
        <p:txBody>
          <a:bodyPr/>
          <a:lstStyle/>
          <a:p>
            <a:fld id="{08AB70BE-1769-45B8-85A6-0C837432C7E6}" type="slidenum">
              <a:rPr lang="en-US" smtClean="0"/>
              <a:pPr/>
              <a:t>17</a:t>
            </a:fld>
            <a:endParaRPr lang="en-US" dirty="0"/>
          </a:p>
        </p:txBody>
      </p:sp>
      <p:pic>
        <p:nvPicPr>
          <p:cNvPr id="3" name="Imagen 2">
            <a:extLst>
              <a:ext uri="{FF2B5EF4-FFF2-40B4-BE49-F238E27FC236}">
                <a16:creationId xmlns:a16="http://schemas.microsoft.com/office/drawing/2014/main" id="{3C96C329-9F6B-832D-3083-9AEE2CBEA226}"/>
              </a:ext>
            </a:extLst>
          </p:cNvPr>
          <p:cNvPicPr>
            <a:picLocks noChangeAspect="1"/>
          </p:cNvPicPr>
          <p:nvPr/>
        </p:nvPicPr>
        <p:blipFill>
          <a:blip r:embed="rId2"/>
          <a:stretch>
            <a:fillRect/>
          </a:stretch>
        </p:blipFill>
        <p:spPr>
          <a:xfrm>
            <a:off x="1740090" y="1401450"/>
            <a:ext cx="2272070" cy="4357904"/>
          </a:xfrm>
          <a:prstGeom prst="rect">
            <a:avLst/>
          </a:prstGeom>
        </p:spPr>
      </p:pic>
      <p:pic>
        <p:nvPicPr>
          <p:cNvPr id="6" name="Imagen 5">
            <a:extLst>
              <a:ext uri="{FF2B5EF4-FFF2-40B4-BE49-F238E27FC236}">
                <a16:creationId xmlns:a16="http://schemas.microsoft.com/office/drawing/2014/main" id="{61689810-03F5-F82A-C99E-34E787D7A7F5}"/>
              </a:ext>
            </a:extLst>
          </p:cNvPr>
          <p:cNvPicPr>
            <a:picLocks noChangeAspect="1"/>
          </p:cNvPicPr>
          <p:nvPr/>
        </p:nvPicPr>
        <p:blipFill>
          <a:blip r:embed="rId3"/>
          <a:stretch>
            <a:fillRect/>
          </a:stretch>
        </p:blipFill>
        <p:spPr>
          <a:xfrm>
            <a:off x="5565289" y="397967"/>
            <a:ext cx="3016389" cy="726676"/>
          </a:xfrm>
          <a:prstGeom prst="rect">
            <a:avLst/>
          </a:prstGeom>
        </p:spPr>
      </p:pic>
      <p:pic>
        <p:nvPicPr>
          <p:cNvPr id="8" name="Imagen 7">
            <a:extLst>
              <a:ext uri="{FF2B5EF4-FFF2-40B4-BE49-F238E27FC236}">
                <a16:creationId xmlns:a16="http://schemas.microsoft.com/office/drawing/2014/main" id="{3D600965-AEE7-DA10-B434-10FEC6937760}"/>
              </a:ext>
            </a:extLst>
          </p:cNvPr>
          <p:cNvPicPr>
            <a:picLocks noChangeAspect="1"/>
          </p:cNvPicPr>
          <p:nvPr/>
        </p:nvPicPr>
        <p:blipFill>
          <a:blip r:embed="rId4"/>
          <a:stretch>
            <a:fillRect/>
          </a:stretch>
        </p:blipFill>
        <p:spPr>
          <a:xfrm>
            <a:off x="5792689" y="2101755"/>
            <a:ext cx="5577979" cy="2904237"/>
          </a:xfrm>
          <a:prstGeom prst="rect">
            <a:avLst/>
          </a:prstGeom>
        </p:spPr>
      </p:pic>
      <p:pic>
        <p:nvPicPr>
          <p:cNvPr id="10" name="Imagen 9">
            <a:extLst>
              <a:ext uri="{FF2B5EF4-FFF2-40B4-BE49-F238E27FC236}">
                <a16:creationId xmlns:a16="http://schemas.microsoft.com/office/drawing/2014/main" id="{275F5C63-0607-C980-1236-9C48AE595EFD}"/>
              </a:ext>
            </a:extLst>
          </p:cNvPr>
          <p:cNvPicPr>
            <a:picLocks noChangeAspect="1"/>
          </p:cNvPicPr>
          <p:nvPr/>
        </p:nvPicPr>
        <p:blipFill>
          <a:blip r:embed="rId5"/>
          <a:stretch>
            <a:fillRect/>
          </a:stretch>
        </p:blipFill>
        <p:spPr>
          <a:xfrm>
            <a:off x="4234584" y="2913796"/>
            <a:ext cx="1558105" cy="1162763"/>
          </a:xfrm>
          <a:prstGeom prst="rect">
            <a:avLst/>
          </a:prstGeom>
        </p:spPr>
      </p:pic>
    </p:spTree>
    <p:extLst>
      <p:ext uri="{BB962C8B-B14F-4D97-AF65-F5344CB8AC3E}">
        <p14:creationId xmlns:p14="http://schemas.microsoft.com/office/powerpoint/2010/main" val="593381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DEF86-ADFC-12DE-799F-8FE8F53F3F3F}"/>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30280FED-B81F-58AA-390E-D2870AD4E987}"/>
              </a:ext>
            </a:extLst>
          </p:cNvPr>
          <p:cNvSpPr>
            <a:spLocks noGrp="1"/>
          </p:cNvSpPr>
          <p:nvPr>
            <p:ph type="sldNum" sz="quarter" idx="4"/>
          </p:nvPr>
        </p:nvSpPr>
        <p:spPr/>
        <p:txBody>
          <a:bodyPr/>
          <a:lstStyle/>
          <a:p>
            <a:fld id="{08AB70BE-1769-45B8-85A6-0C837432C7E6}" type="slidenum">
              <a:rPr lang="en-US" smtClean="0"/>
              <a:pPr/>
              <a:t>18</a:t>
            </a:fld>
            <a:endParaRPr lang="en-US" dirty="0"/>
          </a:p>
        </p:txBody>
      </p:sp>
      <p:pic>
        <p:nvPicPr>
          <p:cNvPr id="3" name="Imagen 2">
            <a:extLst>
              <a:ext uri="{FF2B5EF4-FFF2-40B4-BE49-F238E27FC236}">
                <a16:creationId xmlns:a16="http://schemas.microsoft.com/office/drawing/2014/main" id="{5D33FCFB-5ADF-2677-E4EA-73C999EDFD41}"/>
              </a:ext>
            </a:extLst>
          </p:cNvPr>
          <p:cNvPicPr>
            <a:picLocks noChangeAspect="1"/>
          </p:cNvPicPr>
          <p:nvPr/>
        </p:nvPicPr>
        <p:blipFill>
          <a:blip r:embed="rId2"/>
          <a:stretch>
            <a:fillRect/>
          </a:stretch>
        </p:blipFill>
        <p:spPr>
          <a:xfrm>
            <a:off x="1333876" y="668741"/>
            <a:ext cx="9202195" cy="5137269"/>
          </a:xfrm>
          <a:prstGeom prst="rect">
            <a:avLst/>
          </a:prstGeom>
        </p:spPr>
      </p:pic>
    </p:spTree>
    <p:extLst>
      <p:ext uri="{BB962C8B-B14F-4D97-AF65-F5344CB8AC3E}">
        <p14:creationId xmlns:p14="http://schemas.microsoft.com/office/powerpoint/2010/main" val="3664406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6CDD7-E939-93C1-0F6E-70010DBE78EB}"/>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B8044C7-4843-6103-6032-03780CCB5BD3}"/>
              </a:ext>
            </a:extLst>
          </p:cNvPr>
          <p:cNvSpPr>
            <a:spLocks noGrp="1"/>
          </p:cNvSpPr>
          <p:nvPr>
            <p:ph type="sldNum" sz="quarter" idx="4"/>
          </p:nvPr>
        </p:nvSpPr>
        <p:spPr/>
        <p:txBody>
          <a:bodyPr/>
          <a:lstStyle/>
          <a:p>
            <a:fld id="{08AB70BE-1769-45B8-85A6-0C837432C7E6}" type="slidenum">
              <a:rPr lang="en-US" smtClean="0"/>
              <a:pPr/>
              <a:t>19</a:t>
            </a:fld>
            <a:endParaRPr lang="en-US" dirty="0"/>
          </a:p>
        </p:txBody>
      </p:sp>
      <p:pic>
        <p:nvPicPr>
          <p:cNvPr id="5" name="Imagen 4" descr="Escala de tiempo&#10;&#10;El contenido generado por IA puede ser incorrecto.">
            <a:extLst>
              <a:ext uri="{FF2B5EF4-FFF2-40B4-BE49-F238E27FC236}">
                <a16:creationId xmlns:a16="http://schemas.microsoft.com/office/drawing/2014/main" id="{495063D5-283A-B175-CA77-7ABBE8CD375C}"/>
              </a:ext>
            </a:extLst>
          </p:cNvPr>
          <p:cNvPicPr>
            <a:picLocks noChangeAspect="1"/>
          </p:cNvPicPr>
          <p:nvPr/>
        </p:nvPicPr>
        <p:blipFill>
          <a:blip r:embed="rId3"/>
          <a:stretch>
            <a:fillRect/>
          </a:stretch>
        </p:blipFill>
        <p:spPr>
          <a:xfrm>
            <a:off x="1219200" y="679015"/>
            <a:ext cx="9398000" cy="5304089"/>
          </a:xfrm>
          <a:prstGeom prst="rect">
            <a:avLst/>
          </a:prstGeom>
        </p:spPr>
      </p:pic>
    </p:spTree>
    <p:extLst>
      <p:ext uri="{BB962C8B-B14F-4D97-AF65-F5344CB8AC3E}">
        <p14:creationId xmlns:p14="http://schemas.microsoft.com/office/powerpoint/2010/main" val="1018793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0E6B7-1E6C-BE58-C4C8-E4056BA1797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7405D4E-E8C9-1CB0-44E1-2BED1D945851}"/>
              </a:ext>
            </a:extLst>
          </p:cNvPr>
          <p:cNvSpPr>
            <a:spLocks noGrp="1"/>
          </p:cNvSpPr>
          <p:nvPr>
            <p:ph type="title"/>
          </p:nvPr>
        </p:nvSpPr>
        <p:spPr/>
        <p:txBody>
          <a:bodyPr>
            <a:normAutofit/>
          </a:bodyPr>
          <a:lstStyle/>
          <a:p>
            <a:r>
              <a:rPr lang="es-ES" dirty="0">
                <a:solidFill>
                  <a:srgbClr val="F4F2EC"/>
                </a:solidFill>
                <a:latin typeface="ADLaM Display"/>
                <a:ea typeface="ADLaM Display"/>
                <a:cs typeface="ADLaM Display"/>
              </a:rPr>
              <a:t>Agentes:</a:t>
            </a:r>
            <a:br>
              <a:rPr lang="es-ES" dirty="0">
                <a:solidFill>
                  <a:srgbClr val="F4F2EC"/>
                </a:solidFill>
                <a:latin typeface="ADLaM Display"/>
                <a:ea typeface="ADLaM Display"/>
                <a:cs typeface="ADLaM Display"/>
              </a:rPr>
            </a:br>
            <a:r>
              <a:rPr lang="es-ES" dirty="0">
                <a:solidFill>
                  <a:srgbClr val="F4F2EC"/>
                </a:solidFill>
                <a:latin typeface="ADLaM Display"/>
                <a:ea typeface="ADLaM Display"/>
                <a:cs typeface="ADLaM Display"/>
              </a:rPr>
              <a:t>Un nuevo paradigma BC </a:t>
            </a:r>
            <a:r>
              <a:rPr lang="es-ES" dirty="0" err="1">
                <a:solidFill>
                  <a:srgbClr val="F4F2EC"/>
                </a:solidFill>
                <a:latin typeface="ADLaM Display"/>
                <a:ea typeface="ADLaM Display"/>
                <a:cs typeface="ADLaM Display"/>
              </a:rPr>
              <a:t>friendly</a:t>
            </a:r>
            <a:endParaRPr lang="es-ES" dirty="0"/>
          </a:p>
        </p:txBody>
      </p:sp>
      <p:sp>
        <p:nvSpPr>
          <p:cNvPr id="4" name="Marcador de número de diapositiva 3">
            <a:extLst>
              <a:ext uri="{FF2B5EF4-FFF2-40B4-BE49-F238E27FC236}">
                <a16:creationId xmlns:a16="http://schemas.microsoft.com/office/drawing/2014/main" id="{3B408B1B-9B6C-771F-4B74-DD43B038FE0A}"/>
              </a:ext>
            </a:extLst>
          </p:cNvPr>
          <p:cNvSpPr>
            <a:spLocks noGrp="1"/>
          </p:cNvSpPr>
          <p:nvPr>
            <p:ph type="sldNum" sz="quarter" idx="4"/>
          </p:nvPr>
        </p:nvSpPr>
        <p:spPr/>
        <p:txBody>
          <a:bodyPr/>
          <a:lstStyle/>
          <a:p>
            <a:fld id="{08AB70BE-1769-45B8-85A6-0C837432C7E6}" type="slidenum">
              <a:rPr lang="en-US" smtClean="0"/>
              <a:pPr/>
              <a:t>2</a:t>
            </a:fld>
            <a:endParaRPr lang="en-US" dirty="0"/>
          </a:p>
        </p:txBody>
      </p:sp>
    </p:spTree>
    <p:extLst>
      <p:ext uri="{BB962C8B-B14F-4D97-AF65-F5344CB8AC3E}">
        <p14:creationId xmlns:p14="http://schemas.microsoft.com/office/powerpoint/2010/main" val="3271194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A69E8-1DB3-FA5B-7632-FA8DCD0A035D}"/>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5A8BC0C-F167-C178-7B6C-72119A84A066}"/>
              </a:ext>
            </a:extLst>
          </p:cNvPr>
          <p:cNvSpPr>
            <a:spLocks noGrp="1"/>
          </p:cNvSpPr>
          <p:nvPr>
            <p:ph type="sldNum" sz="quarter" idx="4"/>
          </p:nvPr>
        </p:nvSpPr>
        <p:spPr/>
        <p:txBody>
          <a:bodyPr/>
          <a:lstStyle/>
          <a:p>
            <a:fld id="{08AB70BE-1769-45B8-85A6-0C837432C7E6}" type="slidenum">
              <a:rPr lang="en-US" smtClean="0"/>
              <a:pPr/>
              <a:t>20</a:t>
            </a:fld>
            <a:endParaRPr lang="en-US" dirty="0"/>
          </a:p>
        </p:txBody>
      </p:sp>
      <p:pic>
        <p:nvPicPr>
          <p:cNvPr id="3" name="Imagen 2" descr="Escala de tiempo&#10;&#10;El contenido generado por IA puede ser incorrecto.">
            <a:extLst>
              <a:ext uri="{FF2B5EF4-FFF2-40B4-BE49-F238E27FC236}">
                <a16:creationId xmlns:a16="http://schemas.microsoft.com/office/drawing/2014/main" id="{FD12814A-5B14-6F80-A2F2-B4C12E3F1B71}"/>
              </a:ext>
            </a:extLst>
          </p:cNvPr>
          <p:cNvPicPr>
            <a:picLocks noChangeAspect="1"/>
          </p:cNvPicPr>
          <p:nvPr/>
        </p:nvPicPr>
        <p:blipFill>
          <a:blip r:embed="rId3"/>
          <a:stretch>
            <a:fillRect/>
          </a:stretch>
        </p:blipFill>
        <p:spPr>
          <a:xfrm>
            <a:off x="1219200" y="691515"/>
            <a:ext cx="9286240" cy="5223510"/>
          </a:xfrm>
          <a:prstGeom prst="rect">
            <a:avLst/>
          </a:prstGeom>
        </p:spPr>
      </p:pic>
    </p:spTree>
    <p:extLst>
      <p:ext uri="{BB962C8B-B14F-4D97-AF65-F5344CB8AC3E}">
        <p14:creationId xmlns:p14="http://schemas.microsoft.com/office/powerpoint/2010/main" val="1117469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B6EA9-9004-0F36-8C8C-9C52C4979C89}"/>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FEDF0B8-2DF8-F687-A476-1159079A8553}"/>
              </a:ext>
            </a:extLst>
          </p:cNvPr>
          <p:cNvSpPr>
            <a:spLocks noGrp="1"/>
          </p:cNvSpPr>
          <p:nvPr>
            <p:ph type="sldNum" sz="quarter" idx="4"/>
          </p:nvPr>
        </p:nvSpPr>
        <p:spPr/>
        <p:txBody>
          <a:bodyPr/>
          <a:lstStyle/>
          <a:p>
            <a:fld id="{08AB70BE-1769-45B8-85A6-0C837432C7E6}" type="slidenum">
              <a:rPr lang="en-US" smtClean="0"/>
              <a:pPr/>
              <a:t>21</a:t>
            </a:fld>
            <a:endParaRPr lang="en-US" dirty="0"/>
          </a:p>
        </p:txBody>
      </p:sp>
      <p:pic>
        <p:nvPicPr>
          <p:cNvPr id="3" name="Imagen 2" descr="Interfaz de usuario gráfica&#10;&#10;El contenido generado por IA puede ser incorrecto.">
            <a:extLst>
              <a:ext uri="{FF2B5EF4-FFF2-40B4-BE49-F238E27FC236}">
                <a16:creationId xmlns:a16="http://schemas.microsoft.com/office/drawing/2014/main" id="{659891BA-556B-CADF-DA53-DCC6DE789811}"/>
              </a:ext>
            </a:extLst>
          </p:cNvPr>
          <p:cNvPicPr>
            <a:picLocks noChangeAspect="1"/>
          </p:cNvPicPr>
          <p:nvPr/>
        </p:nvPicPr>
        <p:blipFill>
          <a:blip r:embed="rId3"/>
          <a:stretch>
            <a:fillRect/>
          </a:stretch>
        </p:blipFill>
        <p:spPr>
          <a:xfrm>
            <a:off x="1219200" y="792480"/>
            <a:ext cx="9408184" cy="4920503"/>
          </a:xfrm>
          <a:prstGeom prst="rect">
            <a:avLst/>
          </a:prstGeom>
        </p:spPr>
      </p:pic>
    </p:spTree>
    <p:extLst>
      <p:ext uri="{BB962C8B-B14F-4D97-AF65-F5344CB8AC3E}">
        <p14:creationId xmlns:p14="http://schemas.microsoft.com/office/powerpoint/2010/main" val="1997857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EE4CC-602E-6DED-3BCF-59B13F26652B}"/>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32E209C-BE29-F6D0-8D55-3FBE5B034D99}"/>
              </a:ext>
            </a:extLst>
          </p:cNvPr>
          <p:cNvSpPr>
            <a:spLocks noGrp="1"/>
          </p:cNvSpPr>
          <p:nvPr>
            <p:ph type="sldNum" sz="quarter" idx="12"/>
          </p:nvPr>
        </p:nvSpPr>
        <p:spPr/>
        <p:txBody>
          <a:bodyPr/>
          <a:lstStyle/>
          <a:p>
            <a:fld id="{08AB70BE-1769-45B8-85A6-0C837432C7E6}" type="slidenum">
              <a:rPr lang="en-US" smtClean="0"/>
              <a:pPr/>
              <a:t>22</a:t>
            </a:fld>
            <a:endParaRPr lang="en-US" dirty="0"/>
          </a:p>
        </p:txBody>
      </p:sp>
      <p:sp>
        <p:nvSpPr>
          <p:cNvPr id="3" name="Marcador de contenido 2">
            <a:extLst>
              <a:ext uri="{FF2B5EF4-FFF2-40B4-BE49-F238E27FC236}">
                <a16:creationId xmlns:a16="http://schemas.microsoft.com/office/drawing/2014/main" id="{05976E1F-2008-2E62-37A7-46441E7D3BC3}"/>
              </a:ext>
            </a:extLst>
          </p:cNvPr>
          <p:cNvSpPr>
            <a:spLocks noGrp="1"/>
          </p:cNvSpPr>
          <p:nvPr>
            <p:ph idx="1"/>
          </p:nvPr>
        </p:nvSpPr>
        <p:spPr>
          <a:xfrm>
            <a:off x="4795736" y="3192334"/>
            <a:ext cx="972766" cy="473331"/>
          </a:xfrm>
        </p:spPr>
        <p:txBody>
          <a:bodyPr/>
          <a:lstStyle/>
          <a:p>
            <a:pPr marL="0" indent="0">
              <a:buNone/>
            </a:pPr>
            <a:r>
              <a:rPr lang="es-ES" dirty="0"/>
              <a:t>VIDEO</a:t>
            </a:r>
          </a:p>
        </p:txBody>
      </p:sp>
    </p:spTree>
    <p:extLst>
      <p:ext uri="{BB962C8B-B14F-4D97-AF65-F5344CB8AC3E}">
        <p14:creationId xmlns:p14="http://schemas.microsoft.com/office/powerpoint/2010/main" val="2525145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ADB3F-FA5D-DE06-C75B-ACE9E44E0B89}"/>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BC75B65-B8F8-596B-4B09-38739BC8C1E5}"/>
              </a:ext>
            </a:extLst>
          </p:cNvPr>
          <p:cNvSpPr>
            <a:spLocks noGrp="1"/>
          </p:cNvSpPr>
          <p:nvPr>
            <p:ph type="sldNum" sz="quarter" idx="4"/>
          </p:nvPr>
        </p:nvSpPr>
        <p:spPr/>
        <p:txBody>
          <a:bodyPr/>
          <a:lstStyle/>
          <a:p>
            <a:fld id="{08AB70BE-1769-45B8-85A6-0C837432C7E6}" type="slidenum">
              <a:rPr lang="en-US" smtClean="0"/>
              <a:pPr/>
              <a:t>23</a:t>
            </a:fld>
            <a:endParaRPr lang="en-US" dirty="0"/>
          </a:p>
        </p:txBody>
      </p:sp>
      <p:pic>
        <p:nvPicPr>
          <p:cNvPr id="3" name="Imagen 2">
            <a:extLst>
              <a:ext uri="{FF2B5EF4-FFF2-40B4-BE49-F238E27FC236}">
                <a16:creationId xmlns:a16="http://schemas.microsoft.com/office/drawing/2014/main" id="{95456883-7363-8219-5DEC-9FD28A9AB746}"/>
              </a:ext>
            </a:extLst>
          </p:cNvPr>
          <p:cNvPicPr>
            <a:picLocks noChangeAspect="1"/>
          </p:cNvPicPr>
          <p:nvPr/>
        </p:nvPicPr>
        <p:blipFill>
          <a:blip r:embed="rId2"/>
          <a:stretch>
            <a:fillRect/>
          </a:stretch>
        </p:blipFill>
        <p:spPr>
          <a:xfrm>
            <a:off x="2138200" y="162069"/>
            <a:ext cx="8397952" cy="1892496"/>
          </a:xfrm>
          <a:prstGeom prst="rect">
            <a:avLst/>
          </a:prstGeom>
        </p:spPr>
      </p:pic>
      <p:pic>
        <p:nvPicPr>
          <p:cNvPr id="6" name="Imagen 5">
            <a:extLst>
              <a:ext uri="{FF2B5EF4-FFF2-40B4-BE49-F238E27FC236}">
                <a16:creationId xmlns:a16="http://schemas.microsoft.com/office/drawing/2014/main" id="{A7742F31-11B4-A811-9C28-A3ACE6F58270}"/>
              </a:ext>
            </a:extLst>
          </p:cNvPr>
          <p:cNvPicPr>
            <a:picLocks noChangeAspect="1"/>
          </p:cNvPicPr>
          <p:nvPr/>
        </p:nvPicPr>
        <p:blipFill>
          <a:blip r:embed="rId3"/>
          <a:stretch>
            <a:fillRect/>
          </a:stretch>
        </p:blipFill>
        <p:spPr>
          <a:xfrm>
            <a:off x="8197886" y="2399364"/>
            <a:ext cx="3170699" cy="3138779"/>
          </a:xfrm>
          <a:prstGeom prst="rect">
            <a:avLst/>
          </a:prstGeom>
        </p:spPr>
      </p:pic>
      <p:sp>
        <p:nvSpPr>
          <p:cNvPr id="5" name="CuadroTexto 4">
            <a:extLst>
              <a:ext uri="{FF2B5EF4-FFF2-40B4-BE49-F238E27FC236}">
                <a16:creationId xmlns:a16="http://schemas.microsoft.com/office/drawing/2014/main" id="{7C74F7A8-D97F-C15F-A411-C78C5EC49B9A}"/>
              </a:ext>
            </a:extLst>
          </p:cNvPr>
          <p:cNvSpPr txBox="1"/>
          <p:nvPr/>
        </p:nvSpPr>
        <p:spPr>
          <a:xfrm>
            <a:off x="1827094" y="3507088"/>
            <a:ext cx="6097136" cy="1200329"/>
          </a:xfrm>
          <a:prstGeom prst="rect">
            <a:avLst/>
          </a:prstGeom>
          <a:noFill/>
        </p:spPr>
        <p:txBody>
          <a:bodyPr wrap="square">
            <a:spAutoFit/>
          </a:bodyPr>
          <a:lstStyle/>
          <a:p>
            <a:r>
              <a:rPr lang="es-ES" dirty="0">
                <a:solidFill>
                  <a:srgbClr val="FFFF00"/>
                </a:solidFill>
                <a:hlinkClick r:id="rId4">
                  <a:extLst>
                    <a:ext uri="{A12FA001-AC4F-418D-AE19-62706E023703}">
                      <ahyp:hlinkClr xmlns:ahyp="http://schemas.microsoft.com/office/drawing/2018/hyperlinkcolor" val="tx"/>
                    </a:ext>
                  </a:extLst>
                </a:hlinkClick>
              </a:rPr>
              <a:t>https://www.microsoft.com/en-us/microsoft-copilot/blog/copilot-studio/explore-agents-pre-built-for-you-in-microsoft-copilot-studio/</a:t>
            </a:r>
            <a:endParaRPr lang="es-ES" dirty="0">
              <a:solidFill>
                <a:srgbClr val="FFFF00"/>
              </a:solidFill>
            </a:endParaRPr>
          </a:p>
          <a:p>
            <a:endParaRPr lang="es-ES" dirty="0">
              <a:solidFill>
                <a:schemeClr val="bg1"/>
              </a:solidFill>
            </a:endParaRPr>
          </a:p>
        </p:txBody>
      </p:sp>
    </p:spTree>
    <p:extLst>
      <p:ext uri="{BB962C8B-B14F-4D97-AF65-F5344CB8AC3E}">
        <p14:creationId xmlns:p14="http://schemas.microsoft.com/office/powerpoint/2010/main" val="5238826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03F5C-0320-514B-31E3-4A6523282F35}"/>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A0F4591-B0A2-6D09-E127-EBD935352B86}"/>
              </a:ext>
            </a:extLst>
          </p:cNvPr>
          <p:cNvSpPr>
            <a:spLocks noGrp="1"/>
          </p:cNvSpPr>
          <p:nvPr>
            <p:ph type="sldNum" sz="quarter" idx="4"/>
          </p:nvPr>
        </p:nvSpPr>
        <p:spPr/>
        <p:txBody>
          <a:bodyPr/>
          <a:lstStyle/>
          <a:p>
            <a:fld id="{08AB70BE-1769-45B8-85A6-0C837432C7E6}" type="slidenum">
              <a:rPr lang="en-US" smtClean="0"/>
              <a:pPr/>
              <a:t>24</a:t>
            </a:fld>
            <a:endParaRPr lang="en-US" dirty="0"/>
          </a:p>
        </p:txBody>
      </p:sp>
      <p:pic>
        <p:nvPicPr>
          <p:cNvPr id="3" name="Imagen 2">
            <a:extLst>
              <a:ext uri="{FF2B5EF4-FFF2-40B4-BE49-F238E27FC236}">
                <a16:creationId xmlns:a16="http://schemas.microsoft.com/office/drawing/2014/main" id="{C9DE221D-F68D-81BD-29A3-3F714F5CA88F}"/>
              </a:ext>
            </a:extLst>
          </p:cNvPr>
          <p:cNvPicPr>
            <a:picLocks noChangeAspect="1"/>
          </p:cNvPicPr>
          <p:nvPr/>
        </p:nvPicPr>
        <p:blipFill>
          <a:blip r:embed="rId2"/>
          <a:stretch>
            <a:fillRect/>
          </a:stretch>
        </p:blipFill>
        <p:spPr>
          <a:xfrm>
            <a:off x="8029794" y="1436402"/>
            <a:ext cx="3409975" cy="3429025"/>
          </a:xfrm>
          <a:prstGeom prst="rect">
            <a:avLst/>
          </a:prstGeom>
        </p:spPr>
      </p:pic>
      <p:pic>
        <p:nvPicPr>
          <p:cNvPr id="6" name="Imagen 5">
            <a:extLst>
              <a:ext uri="{FF2B5EF4-FFF2-40B4-BE49-F238E27FC236}">
                <a16:creationId xmlns:a16="http://schemas.microsoft.com/office/drawing/2014/main" id="{B79E01EF-0C2A-9958-F865-9E794EF8D573}"/>
              </a:ext>
            </a:extLst>
          </p:cNvPr>
          <p:cNvPicPr>
            <a:picLocks noChangeAspect="1"/>
          </p:cNvPicPr>
          <p:nvPr/>
        </p:nvPicPr>
        <p:blipFill>
          <a:blip r:embed="rId3"/>
          <a:stretch>
            <a:fillRect/>
          </a:stretch>
        </p:blipFill>
        <p:spPr>
          <a:xfrm>
            <a:off x="1001802" y="1078584"/>
            <a:ext cx="6796962" cy="3896025"/>
          </a:xfrm>
          <a:prstGeom prst="rect">
            <a:avLst/>
          </a:prstGeom>
        </p:spPr>
      </p:pic>
    </p:spTree>
    <p:extLst>
      <p:ext uri="{BB962C8B-B14F-4D97-AF65-F5344CB8AC3E}">
        <p14:creationId xmlns:p14="http://schemas.microsoft.com/office/powerpoint/2010/main" val="1640020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3FB45-DEA0-DEDF-85A9-EE4B23BCF9C3}"/>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BBBBDEC-696A-D7B1-5FAF-C2A8E9040693}"/>
              </a:ext>
            </a:extLst>
          </p:cNvPr>
          <p:cNvSpPr>
            <a:spLocks noGrp="1"/>
          </p:cNvSpPr>
          <p:nvPr>
            <p:ph type="sldNum" sz="quarter" idx="4"/>
          </p:nvPr>
        </p:nvSpPr>
        <p:spPr/>
        <p:txBody>
          <a:bodyPr/>
          <a:lstStyle/>
          <a:p>
            <a:fld id="{08AB70BE-1769-45B8-85A6-0C837432C7E6}" type="slidenum">
              <a:rPr lang="en-US" smtClean="0"/>
              <a:pPr/>
              <a:t>25</a:t>
            </a:fld>
            <a:endParaRPr lang="en-US" dirty="0"/>
          </a:p>
        </p:txBody>
      </p:sp>
      <p:pic>
        <p:nvPicPr>
          <p:cNvPr id="3" name="Imagen 2">
            <a:extLst>
              <a:ext uri="{FF2B5EF4-FFF2-40B4-BE49-F238E27FC236}">
                <a16:creationId xmlns:a16="http://schemas.microsoft.com/office/drawing/2014/main" id="{8C5284B0-EA7D-1AF1-9F0F-901AA0622F04}"/>
              </a:ext>
            </a:extLst>
          </p:cNvPr>
          <p:cNvPicPr>
            <a:picLocks noChangeAspect="1"/>
          </p:cNvPicPr>
          <p:nvPr/>
        </p:nvPicPr>
        <p:blipFill>
          <a:blip r:embed="rId2"/>
          <a:stretch>
            <a:fillRect/>
          </a:stretch>
        </p:blipFill>
        <p:spPr>
          <a:xfrm>
            <a:off x="1509012" y="1187356"/>
            <a:ext cx="5047190" cy="4337088"/>
          </a:xfrm>
          <a:prstGeom prst="rect">
            <a:avLst/>
          </a:prstGeom>
        </p:spPr>
      </p:pic>
      <p:pic>
        <p:nvPicPr>
          <p:cNvPr id="6" name="Imagen 5">
            <a:extLst>
              <a:ext uri="{FF2B5EF4-FFF2-40B4-BE49-F238E27FC236}">
                <a16:creationId xmlns:a16="http://schemas.microsoft.com/office/drawing/2014/main" id="{22EF0CA9-BDA4-8D1F-EF37-E2EABC3AEFE5}"/>
              </a:ext>
            </a:extLst>
          </p:cNvPr>
          <p:cNvPicPr>
            <a:picLocks noChangeAspect="1"/>
          </p:cNvPicPr>
          <p:nvPr/>
        </p:nvPicPr>
        <p:blipFill>
          <a:blip r:embed="rId3"/>
          <a:stretch>
            <a:fillRect/>
          </a:stretch>
        </p:blipFill>
        <p:spPr>
          <a:xfrm>
            <a:off x="7445232" y="1392072"/>
            <a:ext cx="3581022" cy="3538264"/>
          </a:xfrm>
          <a:prstGeom prst="rect">
            <a:avLst/>
          </a:prstGeom>
        </p:spPr>
      </p:pic>
    </p:spTree>
    <p:extLst>
      <p:ext uri="{BB962C8B-B14F-4D97-AF65-F5344CB8AC3E}">
        <p14:creationId xmlns:p14="http://schemas.microsoft.com/office/powerpoint/2010/main" val="1870872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389A6-6D09-95C7-41EF-0555041A86EC}"/>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9737EAB-9D56-4DE7-923D-044F58320B91}"/>
              </a:ext>
            </a:extLst>
          </p:cNvPr>
          <p:cNvSpPr>
            <a:spLocks noGrp="1"/>
          </p:cNvSpPr>
          <p:nvPr>
            <p:ph type="sldNum" sz="quarter" idx="4"/>
          </p:nvPr>
        </p:nvSpPr>
        <p:spPr/>
        <p:txBody>
          <a:bodyPr/>
          <a:lstStyle/>
          <a:p>
            <a:fld id="{08AB70BE-1769-45B8-85A6-0C837432C7E6}" type="slidenum">
              <a:rPr lang="en-US" smtClean="0"/>
              <a:pPr/>
              <a:t>26</a:t>
            </a:fld>
            <a:endParaRPr lang="en-US" dirty="0"/>
          </a:p>
        </p:txBody>
      </p:sp>
      <p:pic>
        <p:nvPicPr>
          <p:cNvPr id="2" name="Imagen 1" descr="Una mujer con un traje de color negro&#10;&#10;Descripción generada automáticamente">
            <a:extLst>
              <a:ext uri="{FF2B5EF4-FFF2-40B4-BE49-F238E27FC236}">
                <a16:creationId xmlns:a16="http://schemas.microsoft.com/office/drawing/2014/main" id="{50F370E4-9744-9176-F284-FA66147431D4}"/>
              </a:ext>
            </a:extLst>
          </p:cNvPr>
          <p:cNvPicPr>
            <a:picLocks noChangeAspect="1"/>
          </p:cNvPicPr>
          <p:nvPr/>
        </p:nvPicPr>
        <p:blipFill>
          <a:blip r:embed="rId2"/>
          <a:stretch>
            <a:fillRect/>
          </a:stretch>
        </p:blipFill>
        <p:spPr>
          <a:xfrm>
            <a:off x="609600" y="1143150"/>
            <a:ext cx="2025316" cy="202531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Imagen 4">
            <a:extLst>
              <a:ext uri="{FF2B5EF4-FFF2-40B4-BE49-F238E27FC236}">
                <a16:creationId xmlns:a16="http://schemas.microsoft.com/office/drawing/2014/main" id="{9F2395B6-9D7C-E225-6000-187C5556A02E}"/>
              </a:ext>
            </a:extLst>
          </p:cNvPr>
          <p:cNvPicPr>
            <a:picLocks noChangeAspect="1"/>
          </p:cNvPicPr>
          <p:nvPr/>
        </p:nvPicPr>
        <p:blipFill>
          <a:blip r:embed="rId3"/>
          <a:srcRect/>
          <a:stretch/>
        </p:blipFill>
        <p:spPr>
          <a:xfrm>
            <a:off x="609600" y="3723924"/>
            <a:ext cx="2025316" cy="202531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7">
            <a:extLst>
              <a:ext uri="{FF2B5EF4-FFF2-40B4-BE49-F238E27FC236}">
                <a16:creationId xmlns:a16="http://schemas.microsoft.com/office/drawing/2014/main" id="{BE955427-3772-2F71-648A-753900293E6D}"/>
              </a:ext>
            </a:extLst>
          </p:cNvPr>
          <p:cNvSpPr txBox="1"/>
          <p:nvPr/>
        </p:nvSpPr>
        <p:spPr>
          <a:xfrm>
            <a:off x="2543476" y="2872249"/>
            <a:ext cx="2685982" cy="523220"/>
          </a:xfrm>
          <a:prstGeom prst="rect">
            <a:avLst/>
          </a:prstGeom>
          <a:noFill/>
        </p:spPr>
        <p:txBody>
          <a:bodyPr wrap="square">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sz="2800" dirty="0">
                <a:latin typeface="ADLaM Display" panose="02010000000000000000" pitchFamily="2" charset="0"/>
                <a:ea typeface="ADLaM Display" panose="02010000000000000000" pitchFamily="2" charset="0"/>
                <a:cs typeface="ADLaM Display" panose="02010000000000000000" pitchFamily="2" charset="0"/>
              </a:rPr>
              <a:t>Magda Teruel</a:t>
            </a:r>
          </a:p>
        </p:txBody>
      </p:sp>
      <p:sp>
        <p:nvSpPr>
          <p:cNvPr id="8" name="TextBox 7">
            <a:extLst>
              <a:ext uri="{FF2B5EF4-FFF2-40B4-BE49-F238E27FC236}">
                <a16:creationId xmlns:a16="http://schemas.microsoft.com/office/drawing/2014/main" id="{313B2BB3-3B1F-F6DD-1F7E-1AD4FA29B66A}"/>
              </a:ext>
            </a:extLst>
          </p:cNvPr>
          <p:cNvSpPr txBox="1"/>
          <p:nvPr/>
        </p:nvSpPr>
        <p:spPr>
          <a:xfrm>
            <a:off x="2543476" y="5459884"/>
            <a:ext cx="2939982" cy="523220"/>
          </a:xfrm>
          <a:prstGeom prst="rect">
            <a:avLst/>
          </a:prstGeom>
          <a:noFill/>
        </p:spPr>
        <p:txBody>
          <a:bodyPr wrap="square">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latin typeface="ADLaM Display" panose="02010000000000000000" pitchFamily="2" charset="0"/>
                <a:ea typeface="ADLaM Display" panose="02010000000000000000" pitchFamily="2" charset="0"/>
                <a:cs typeface="ADLaM Display" panose="02010000000000000000" pitchFamily="2" charset="0"/>
              </a:rPr>
              <a:t>David Hurtado</a:t>
            </a:r>
          </a:p>
        </p:txBody>
      </p:sp>
      <p:pic>
        <p:nvPicPr>
          <p:cNvPr id="9" name="Imagen 8" descr="Código QR&#10;&#10;Descripción generada automáticamente">
            <a:extLst>
              <a:ext uri="{FF2B5EF4-FFF2-40B4-BE49-F238E27FC236}">
                <a16:creationId xmlns:a16="http://schemas.microsoft.com/office/drawing/2014/main" id="{14BABCE5-7DF2-3EC1-DF92-A658A9AE1B25}"/>
              </a:ext>
            </a:extLst>
          </p:cNvPr>
          <p:cNvPicPr>
            <a:picLocks noChangeAspect="1"/>
          </p:cNvPicPr>
          <p:nvPr/>
        </p:nvPicPr>
        <p:blipFill>
          <a:blip r:embed="rId4"/>
          <a:stretch>
            <a:fillRect/>
          </a:stretch>
        </p:blipFill>
        <p:spPr>
          <a:xfrm>
            <a:off x="3192731" y="1162056"/>
            <a:ext cx="1691287" cy="1691287"/>
          </a:xfrm>
          <a:prstGeom prst="rect">
            <a:avLst/>
          </a:prstGeom>
        </p:spPr>
      </p:pic>
      <p:pic>
        <p:nvPicPr>
          <p:cNvPr id="10" name="Imagen 9" descr="Código QR&#10;&#10;Descripción generada automáticamente">
            <a:extLst>
              <a:ext uri="{FF2B5EF4-FFF2-40B4-BE49-F238E27FC236}">
                <a16:creationId xmlns:a16="http://schemas.microsoft.com/office/drawing/2014/main" id="{6F3F6078-B836-DE84-A421-11AA4DEAD07D}"/>
              </a:ext>
            </a:extLst>
          </p:cNvPr>
          <p:cNvPicPr>
            <a:picLocks noChangeAspect="1"/>
          </p:cNvPicPr>
          <p:nvPr/>
        </p:nvPicPr>
        <p:blipFill>
          <a:blip r:embed="rId5"/>
          <a:stretch>
            <a:fillRect/>
          </a:stretch>
        </p:blipFill>
        <p:spPr>
          <a:xfrm>
            <a:off x="3192731" y="3756501"/>
            <a:ext cx="1691287" cy="1691287"/>
          </a:xfrm>
          <a:prstGeom prst="rect">
            <a:avLst/>
          </a:prstGeom>
        </p:spPr>
      </p:pic>
      <p:pic>
        <p:nvPicPr>
          <p:cNvPr id="11" name="Imagen 10">
            <a:extLst>
              <a:ext uri="{FF2B5EF4-FFF2-40B4-BE49-F238E27FC236}">
                <a16:creationId xmlns:a16="http://schemas.microsoft.com/office/drawing/2014/main" id="{FFC334AD-23E5-A10D-44C6-BBB6051991B6}"/>
              </a:ext>
            </a:extLst>
          </p:cNvPr>
          <p:cNvPicPr>
            <a:picLocks noChangeAspect="1"/>
          </p:cNvPicPr>
          <p:nvPr/>
        </p:nvPicPr>
        <p:blipFill>
          <a:blip r:embed="rId6"/>
          <a:srcRect t="13816" b="13816"/>
          <a:stretch/>
        </p:blipFill>
        <p:spPr>
          <a:xfrm>
            <a:off x="6085840" y="1143150"/>
            <a:ext cx="2025316" cy="202531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Imagen 11">
            <a:extLst>
              <a:ext uri="{FF2B5EF4-FFF2-40B4-BE49-F238E27FC236}">
                <a16:creationId xmlns:a16="http://schemas.microsoft.com/office/drawing/2014/main" id="{4C1F53D3-FCA4-9726-20B9-BA3CC13DACA2}"/>
              </a:ext>
            </a:extLst>
          </p:cNvPr>
          <p:cNvPicPr>
            <a:picLocks noChangeAspect="1"/>
          </p:cNvPicPr>
          <p:nvPr/>
        </p:nvPicPr>
        <p:blipFill>
          <a:blip r:embed="rId7"/>
          <a:srcRect/>
          <a:stretch/>
        </p:blipFill>
        <p:spPr>
          <a:xfrm>
            <a:off x="6096000" y="3723924"/>
            <a:ext cx="2025316" cy="202531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TextBox 7">
            <a:extLst>
              <a:ext uri="{FF2B5EF4-FFF2-40B4-BE49-F238E27FC236}">
                <a16:creationId xmlns:a16="http://schemas.microsoft.com/office/drawing/2014/main" id="{1AB221D9-4B9E-5B99-F429-0D95A8F10429}"/>
              </a:ext>
            </a:extLst>
          </p:cNvPr>
          <p:cNvSpPr txBox="1"/>
          <p:nvPr/>
        </p:nvSpPr>
        <p:spPr>
          <a:xfrm>
            <a:off x="8121316" y="2872249"/>
            <a:ext cx="2271776" cy="523220"/>
          </a:xfrm>
          <a:prstGeom prst="rect">
            <a:avLst/>
          </a:prstGeom>
          <a:noFill/>
        </p:spPr>
        <p:txBody>
          <a:bodyPr wrap="none" rtlCol="0">
            <a:spAutoFit/>
          </a:bodyPr>
          <a:lstStyle>
            <a:defPPr>
              <a:defRPr lang="en-US"/>
            </a:defPPr>
            <a:lvl1pPr>
              <a:defRPr sz="3600">
                <a:latin typeface="ADLaM Display" panose="02010000000000000000" pitchFamily="2" charset="0"/>
                <a:ea typeface="ADLaM Display" panose="02010000000000000000" pitchFamily="2" charset="0"/>
                <a:cs typeface="ADLaM Display" panose="0201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t>Toni Granell</a:t>
            </a:r>
          </a:p>
        </p:txBody>
      </p:sp>
      <p:sp>
        <p:nvSpPr>
          <p:cNvPr id="14" name="TextBox 7">
            <a:extLst>
              <a:ext uri="{FF2B5EF4-FFF2-40B4-BE49-F238E27FC236}">
                <a16:creationId xmlns:a16="http://schemas.microsoft.com/office/drawing/2014/main" id="{50FB748C-0725-B3AE-EDB3-F1649A2903BD}"/>
              </a:ext>
            </a:extLst>
          </p:cNvPr>
          <p:cNvSpPr txBox="1"/>
          <p:nvPr/>
        </p:nvSpPr>
        <p:spPr>
          <a:xfrm>
            <a:off x="8233076" y="5459884"/>
            <a:ext cx="5444208" cy="523220"/>
          </a:xfrm>
          <a:prstGeom prst="rect">
            <a:avLst/>
          </a:prstGeom>
          <a:noFill/>
        </p:spPr>
        <p:txBody>
          <a:bodyPr wrap="square">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latin typeface="ADLaM Display" panose="02010000000000000000" pitchFamily="2" charset="0"/>
                <a:ea typeface="ADLaM Display" panose="02010000000000000000" pitchFamily="2" charset="0"/>
                <a:cs typeface="ADLaM Display" panose="02010000000000000000" pitchFamily="2" charset="0"/>
              </a:rPr>
              <a:t>Ramón</a:t>
            </a:r>
            <a:r>
              <a:rPr lang="en-US" sz="2800" b="1" dirty="0">
                <a:solidFill>
                  <a:srgbClr val="8DE971"/>
                </a:solidFill>
                <a:latin typeface="Segoe UI" panose="020B0502040204020203" pitchFamily="34" charset="0"/>
                <a:cs typeface="Segoe UI" panose="020B0502040204020203" pitchFamily="34" charset="0"/>
              </a:rPr>
              <a:t> </a:t>
            </a:r>
            <a:r>
              <a:rPr lang="en-US" sz="2800" dirty="0">
                <a:latin typeface="ADLaM Display" panose="02010000000000000000" pitchFamily="2" charset="0"/>
                <a:ea typeface="ADLaM Display" panose="02010000000000000000" pitchFamily="2" charset="0"/>
                <a:cs typeface="ADLaM Display" panose="02010000000000000000" pitchFamily="2" charset="0"/>
              </a:rPr>
              <a:t>Rautenstrauch</a:t>
            </a:r>
          </a:p>
        </p:txBody>
      </p:sp>
      <p:pic>
        <p:nvPicPr>
          <p:cNvPr id="15" name="Imagen 14" descr="Código QR&#10;&#10;Descripción generada automáticamente">
            <a:extLst>
              <a:ext uri="{FF2B5EF4-FFF2-40B4-BE49-F238E27FC236}">
                <a16:creationId xmlns:a16="http://schemas.microsoft.com/office/drawing/2014/main" id="{917FC6F8-FAFE-3343-EE20-FAB8A210A9BF}"/>
              </a:ext>
            </a:extLst>
          </p:cNvPr>
          <p:cNvPicPr>
            <a:picLocks noChangeAspect="1"/>
          </p:cNvPicPr>
          <p:nvPr/>
        </p:nvPicPr>
        <p:blipFill>
          <a:blip r:embed="rId8"/>
          <a:stretch>
            <a:fillRect/>
          </a:stretch>
        </p:blipFill>
        <p:spPr>
          <a:xfrm>
            <a:off x="8493001" y="1157138"/>
            <a:ext cx="1715111" cy="1715111"/>
          </a:xfrm>
          <a:prstGeom prst="rect">
            <a:avLst/>
          </a:prstGeom>
        </p:spPr>
      </p:pic>
      <p:pic>
        <p:nvPicPr>
          <p:cNvPr id="16" name="Imagen 15" descr="Código QR&#10;&#10;Descripción generada automáticamente">
            <a:extLst>
              <a:ext uri="{FF2B5EF4-FFF2-40B4-BE49-F238E27FC236}">
                <a16:creationId xmlns:a16="http://schemas.microsoft.com/office/drawing/2014/main" id="{82EEF38D-5D66-9E7A-CE9B-876A75CCFAB1}"/>
              </a:ext>
            </a:extLst>
          </p:cNvPr>
          <p:cNvPicPr>
            <a:picLocks noChangeAspect="1"/>
          </p:cNvPicPr>
          <p:nvPr/>
        </p:nvPicPr>
        <p:blipFill>
          <a:blip r:embed="rId9"/>
          <a:stretch>
            <a:fillRect/>
          </a:stretch>
        </p:blipFill>
        <p:spPr>
          <a:xfrm>
            <a:off x="8533641" y="3768258"/>
            <a:ext cx="1696205" cy="1696205"/>
          </a:xfrm>
          <a:prstGeom prst="rect">
            <a:avLst/>
          </a:prstGeom>
        </p:spPr>
      </p:pic>
      <p:pic>
        <p:nvPicPr>
          <p:cNvPr id="17" name="Imagen 16" descr="Código QR&#10;&#10;Descripción generada automáticamente">
            <a:extLst>
              <a:ext uri="{FF2B5EF4-FFF2-40B4-BE49-F238E27FC236}">
                <a16:creationId xmlns:a16="http://schemas.microsoft.com/office/drawing/2014/main" id="{83E19B03-0411-51FE-45A8-EDF470FB2437}"/>
              </a:ext>
            </a:extLst>
          </p:cNvPr>
          <p:cNvPicPr>
            <a:picLocks noChangeAspect="1"/>
          </p:cNvPicPr>
          <p:nvPr/>
        </p:nvPicPr>
        <p:blipFill>
          <a:blip r:embed="rId10"/>
          <a:stretch>
            <a:fillRect/>
          </a:stretch>
        </p:blipFill>
        <p:spPr>
          <a:xfrm>
            <a:off x="10314852" y="3767060"/>
            <a:ext cx="1687091" cy="1687091"/>
          </a:xfrm>
          <a:prstGeom prst="rect">
            <a:avLst/>
          </a:prstGeom>
        </p:spPr>
      </p:pic>
      <p:pic>
        <p:nvPicPr>
          <p:cNvPr id="18" name="Imagen 17">
            <a:extLst>
              <a:ext uri="{FF2B5EF4-FFF2-40B4-BE49-F238E27FC236}">
                <a16:creationId xmlns:a16="http://schemas.microsoft.com/office/drawing/2014/main" id="{95EB74FD-046E-4569-91D7-A7C16BE18070}"/>
              </a:ext>
            </a:extLst>
          </p:cNvPr>
          <p:cNvPicPr>
            <a:picLocks noChangeAspect="1"/>
          </p:cNvPicPr>
          <p:nvPr/>
        </p:nvPicPr>
        <p:blipFill>
          <a:blip r:embed="rId11"/>
          <a:stretch>
            <a:fillRect/>
          </a:stretch>
        </p:blipFill>
        <p:spPr>
          <a:xfrm>
            <a:off x="7485298" y="2806209"/>
            <a:ext cx="445095" cy="445095"/>
          </a:xfrm>
          <a:prstGeom prst="rect">
            <a:avLst/>
          </a:prstGeom>
        </p:spPr>
      </p:pic>
      <p:pic>
        <p:nvPicPr>
          <p:cNvPr id="19" name="Imagen 18">
            <a:extLst>
              <a:ext uri="{FF2B5EF4-FFF2-40B4-BE49-F238E27FC236}">
                <a16:creationId xmlns:a16="http://schemas.microsoft.com/office/drawing/2014/main" id="{91246043-850C-9AD3-6985-48176244CA0D}"/>
              </a:ext>
            </a:extLst>
          </p:cNvPr>
          <p:cNvPicPr>
            <a:picLocks noChangeAspect="1"/>
          </p:cNvPicPr>
          <p:nvPr/>
        </p:nvPicPr>
        <p:blipFill>
          <a:blip r:embed="rId11"/>
          <a:stretch>
            <a:fillRect/>
          </a:stretch>
        </p:blipFill>
        <p:spPr>
          <a:xfrm>
            <a:off x="7525938" y="5437649"/>
            <a:ext cx="445095" cy="445095"/>
          </a:xfrm>
          <a:prstGeom prst="rect">
            <a:avLst/>
          </a:prstGeom>
        </p:spPr>
      </p:pic>
      <p:sp>
        <p:nvSpPr>
          <p:cNvPr id="20" name="CuadroTexto 19">
            <a:extLst>
              <a:ext uri="{FF2B5EF4-FFF2-40B4-BE49-F238E27FC236}">
                <a16:creationId xmlns:a16="http://schemas.microsoft.com/office/drawing/2014/main" id="{04AF6BDC-AEE6-E5FC-9FB2-B7E8BE0F5780}"/>
              </a:ext>
            </a:extLst>
          </p:cNvPr>
          <p:cNvSpPr txBox="1"/>
          <p:nvPr/>
        </p:nvSpPr>
        <p:spPr>
          <a:xfrm>
            <a:off x="1895893" y="157335"/>
            <a:ext cx="7361311" cy="523220"/>
          </a:xfrm>
          <a:prstGeom prst="rect">
            <a:avLst/>
          </a:prstGeom>
          <a:noFill/>
        </p:spPr>
        <p:txBody>
          <a:bodyPr wrap="none" rtlCol="0">
            <a:spAutoFit/>
          </a:bodyPr>
          <a:lstStyle/>
          <a:p>
            <a:pPr algn="ctr"/>
            <a:r>
              <a:rPr lang="es-ES" sz="2800" dirty="0">
                <a:latin typeface="ADLaM Display" panose="02010000000000000000" pitchFamily="2" charset="0"/>
                <a:ea typeface="ADLaM Display" panose="02010000000000000000" pitchFamily="2" charset="0"/>
                <a:cs typeface="ADLaM Display" panose="02010000000000000000" pitchFamily="2" charset="0"/>
              </a:rPr>
              <a:t>SI QUIERES ESTAR AL DÍA EN IA/COPILOT:</a:t>
            </a:r>
          </a:p>
        </p:txBody>
      </p:sp>
    </p:spTree>
    <p:extLst>
      <p:ext uri="{BB962C8B-B14F-4D97-AF65-F5344CB8AC3E}">
        <p14:creationId xmlns:p14="http://schemas.microsoft.com/office/powerpoint/2010/main" val="2575061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E8B02-9DF5-0EAB-E27D-8B9286C11CAC}"/>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9942A58-CFEC-6BD7-DC17-E8B3E295748C}"/>
              </a:ext>
            </a:extLst>
          </p:cNvPr>
          <p:cNvSpPr>
            <a:spLocks noGrp="1"/>
          </p:cNvSpPr>
          <p:nvPr>
            <p:ph type="sldNum" sz="quarter" idx="4"/>
          </p:nvPr>
        </p:nvSpPr>
        <p:spPr/>
        <p:txBody>
          <a:bodyPr/>
          <a:lstStyle/>
          <a:p>
            <a:fld id="{08AB70BE-1769-45B8-85A6-0C837432C7E6}" type="slidenum">
              <a:rPr lang="en-US" smtClean="0"/>
              <a:pPr/>
              <a:t>27</a:t>
            </a:fld>
            <a:endParaRPr lang="en-US" dirty="0"/>
          </a:p>
        </p:txBody>
      </p:sp>
      <p:pic>
        <p:nvPicPr>
          <p:cNvPr id="2" name="Imagen 1">
            <a:extLst>
              <a:ext uri="{FF2B5EF4-FFF2-40B4-BE49-F238E27FC236}">
                <a16:creationId xmlns:a16="http://schemas.microsoft.com/office/drawing/2014/main" id="{353D8221-D6E4-7B26-8314-BA390EE070E6}"/>
              </a:ext>
            </a:extLst>
          </p:cNvPr>
          <p:cNvPicPr>
            <a:picLocks noChangeAspect="1"/>
          </p:cNvPicPr>
          <p:nvPr/>
        </p:nvPicPr>
        <p:blipFill>
          <a:blip r:embed="rId2"/>
          <a:srcRect/>
          <a:stretch/>
        </p:blipFill>
        <p:spPr>
          <a:xfrm>
            <a:off x="609600" y="1143150"/>
            <a:ext cx="2025316" cy="202531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Imagen 4">
            <a:extLst>
              <a:ext uri="{FF2B5EF4-FFF2-40B4-BE49-F238E27FC236}">
                <a16:creationId xmlns:a16="http://schemas.microsoft.com/office/drawing/2014/main" id="{7FA85868-BCAF-ADBD-D457-3C161D6D4828}"/>
              </a:ext>
            </a:extLst>
          </p:cNvPr>
          <p:cNvPicPr>
            <a:picLocks noChangeAspect="1"/>
          </p:cNvPicPr>
          <p:nvPr/>
        </p:nvPicPr>
        <p:blipFill>
          <a:blip r:embed="rId3"/>
          <a:srcRect/>
          <a:stretch/>
        </p:blipFill>
        <p:spPr>
          <a:xfrm>
            <a:off x="609600" y="3723924"/>
            <a:ext cx="2025316" cy="202531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7">
            <a:extLst>
              <a:ext uri="{FF2B5EF4-FFF2-40B4-BE49-F238E27FC236}">
                <a16:creationId xmlns:a16="http://schemas.microsoft.com/office/drawing/2014/main" id="{E5564DF2-DA1B-196E-68A4-EDD274C606F5}"/>
              </a:ext>
            </a:extLst>
          </p:cNvPr>
          <p:cNvSpPr txBox="1"/>
          <p:nvPr/>
        </p:nvSpPr>
        <p:spPr>
          <a:xfrm>
            <a:off x="2543476" y="2872249"/>
            <a:ext cx="2685982" cy="523220"/>
          </a:xfrm>
          <a:prstGeom prst="rect">
            <a:avLst/>
          </a:prstGeom>
          <a:noFill/>
        </p:spPr>
        <p:txBody>
          <a:bodyPr wrap="square">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defRPr/>
            </a:pPr>
            <a:r>
              <a:rPr lang="en-US" sz="2800" dirty="0">
                <a:latin typeface="ADLaM Display" panose="02010000000000000000" pitchFamily="2" charset="0"/>
                <a:ea typeface="ADLaM Display" panose="02010000000000000000" pitchFamily="2" charset="0"/>
                <a:cs typeface="ADLaM Display" panose="02010000000000000000" pitchFamily="2" charset="0"/>
              </a:rPr>
              <a:t>Yun Zhu</a:t>
            </a:r>
          </a:p>
        </p:txBody>
      </p:sp>
      <p:sp>
        <p:nvSpPr>
          <p:cNvPr id="8" name="TextBox 7">
            <a:extLst>
              <a:ext uri="{FF2B5EF4-FFF2-40B4-BE49-F238E27FC236}">
                <a16:creationId xmlns:a16="http://schemas.microsoft.com/office/drawing/2014/main" id="{4CD117F5-D0F0-4E69-1969-735463EA7DFE}"/>
              </a:ext>
            </a:extLst>
          </p:cNvPr>
          <p:cNvSpPr txBox="1"/>
          <p:nvPr/>
        </p:nvSpPr>
        <p:spPr>
          <a:xfrm>
            <a:off x="2543476" y="5459884"/>
            <a:ext cx="3440764" cy="523220"/>
          </a:xfrm>
          <a:prstGeom prst="rect">
            <a:avLst/>
          </a:prstGeom>
          <a:noFill/>
        </p:spPr>
        <p:txBody>
          <a:bodyPr wrap="square">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latin typeface="ADLaM Display" panose="02010000000000000000" pitchFamily="2" charset="0"/>
                <a:ea typeface="ADLaM Display" panose="02010000000000000000" pitchFamily="2" charset="0"/>
                <a:cs typeface="ADLaM Display" panose="02010000000000000000" pitchFamily="2" charset="0"/>
              </a:rPr>
              <a:t>Stefano </a:t>
            </a:r>
            <a:r>
              <a:rPr lang="en-US" sz="2800" dirty="0" err="1">
                <a:latin typeface="ADLaM Display" panose="02010000000000000000" pitchFamily="2" charset="0"/>
                <a:ea typeface="ADLaM Display" panose="02010000000000000000" pitchFamily="2" charset="0"/>
                <a:cs typeface="ADLaM Display" panose="02010000000000000000" pitchFamily="2" charset="0"/>
              </a:rPr>
              <a:t>Demiliani</a:t>
            </a:r>
            <a:endParaRPr lang="en-US" sz="28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1" name="Imagen 10">
            <a:extLst>
              <a:ext uri="{FF2B5EF4-FFF2-40B4-BE49-F238E27FC236}">
                <a16:creationId xmlns:a16="http://schemas.microsoft.com/office/drawing/2014/main" id="{5712CC06-1514-D43C-136D-3926BB0C6389}"/>
              </a:ext>
            </a:extLst>
          </p:cNvPr>
          <p:cNvPicPr>
            <a:picLocks noChangeAspect="1"/>
          </p:cNvPicPr>
          <p:nvPr/>
        </p:nvPicPr>
        <p:blipFill>
          <a:blip r:embed="rId4"/>
          <a:srcRect/>
          <a:stretch/>
        </p:blipFill>
        <p:spPr>
          <a:xfrm>
            <a:off x="6085840" y="1143150"/>
            <a:ext cx="2025316" cy="202531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Imagen 11">
            <a:extLst>
              <a:ext uri="{FF2B5EF4-FFF2-40B4-BE49-F238E27FC236}">
                <a16:creationId xmlns:a16="http://schemas.microsoft.com/office/drawing/2014/main" id="{9D11EA92-8275-7315-748A-5CE7BEC5C4C5}"/>
              </a:ext>
            </a:extLst>
          </p:cNvPr>
          <p:cNvPicPr>
            <a:picLocks noChangeAspect="1"/>
          </p:cNvPicPr>
          <p:nvPr/>
        </p:nvPicPr>
        <p:blipFill>
          <a:blip r:embed="rId5"/>
          <a:srcRect/>
          <a:stretch/>
        </p:blipFill>
        <p:spPr>
          <a:xfrm>
            <a:off x="6096000" y="3723924"/>
            <a:ext cx="2025316" cy="202531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TextBox 7">
            <a:extLst>
              <a:ext uri="{FF2B5EF4-FFF2-40B4-BE49-F238E27FC236}">
                <a16:creationId xmlns:a16="http://schemas.microsoft.com/office/drawing/2014/main" id="{583C3B27-834F-CEE6-22D9-0745C6215BF3}"/>
              </a:ext>
            </a:extLst>
          </p:cNvPr>
          <p:cNvSpPr txBox="1"/>
          <p:nvPr/>
        </p:nvSpPr>
        <p:spPr>
          <a:xfrm>
            <a:off x="8121316" y="2872249"/>
            <a:ext cx="3982180" cy="461665"/>
          </a:xfrm>
          <a:prstGeom prst="rect">
            <a:avLst/>
          </a:prstGeom>
          <a:noFill/>
        </p:spPr>
        <p:txBody>
          <a:bodyPr wrap="none" rtlCol="0">
            <a:spAutoFit/>
          </a:bodyPr>
          <a:lstStyle>
            <a:defPPr>
              <a:defRPr lang="en-US"/>
            </a:defPPr>
            <a:lvl1pPr>
              <a:defRPr sz="3600">
                <a:latin typeface="ADLaM Display" panose="02010000000000000000" pitchFamily="2" charset="0"/>
                <a:ea typeface="ADLaM Display" panose="02010000000000000000" pitchFamily="2" charset="0"/>
                <a:cs typeface="ADLaM Display" panose="0201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Business Central YouTube</a:t>
            </a:r>
          </a:p>
        </p:txBody>
      </p:sp>
      <p:sp>
        <p:nvSpPr>
          <p:cNvPr id="14" name="TextBox 7">
            <a:extLst>
              <a:ext uri="{FF2B5EF4-FFF2-40B4-BE49-F238E27FC236}">
                <a16:creationId xmlns:a16="http://schemas.microsoft.com/office/drawing/2014/main" id="{12393977-6696-5A5A-3B48-50CABC55AEDA}"/>
              </a:ext>
            </a:extLst>
          </p:cNvPr>
          <p:cNvSpPr txBox="1"/>
          <p:nvPr/>
        </p:nvSpPr>
        <p:spPr>
          <a:xfrm>
            <a:off x="8233076" y="5459884"/>
            <a:ext cx="5444208" cy="523220"/>
          </a:xfrm>
          <a:prstGeom prst="rect">
            <a:avLst/>
          </a:prstGeom>
          <a:noFill/>
        </p:spPr>
        <p:txBody>
          <a:bodyPr wrap="square">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latin typeface="ADLaM Display" panose="02010000000000000000" pitchFamily="2" charset="0"/>
                <a:ea typeface="ADLaM Display" panose="02010000000000000000" pitchFamily="2" charset="0"/>
                <a:cs typeface="ADLaM Display" panose="02010000000000000000" pitchFamily="2" charset="0"/>
              </a:rPr>
              <a:t>Alejandro Adelantado</a:t>
            </a:r>
          </a:p>
        </p:txBody>
      </p:sp>
      <p:sp>
        <p:nvSpPr>
          <p:cNvPr id="20" name="CuadroTexto 19">
            <a:extLst>
              <a:ext uri="{FF2B5EF4-FFF2-40B4-BE49-F238E27FC236}">
                <a16:creationId xmlns:a16="http://schemas.microsoft.com/office/drawing/2014/main" id="{09B36397-C994-FA0C-447A-9B3F4B8DDCBF}"/>
              </a:ext>
            </a:extLst>
          </p:cNvPr>
          <p:cNvSpPr txBox="1"/>
          <p:nvPr/>
        </p:nvSpPr>
        <p:spPr>
          <a:xfrm>
            <a:off x="2956463" y="116794"/>
            <a:ext cx="6420347" cy="954107"/>
          </a:xfrm>
          <a:prstGeom prst="rect">
            <a:avLst/>
          </a:prstGeom>
          <a:noFill/>
        </p:spPr>
        <p:txBody>
          <a:bodyPr wrap="none" rtlCol="0">
            <a:spAutoFit/>
          </a:bodyPr>
          <a:lstStyle/>
          <a:p>
            <a:pPr algn="ctr"/>
            <a:r>
              <a:rPr lang="es-ES" sz="2800" dirty="0">
                <a:latin typeface="ADLaM Display" panose="02010000000000000000" pitchFamily="2" charset="0"/>
                <a:ea typeface="ADLaM Display" panose="02010000000000000000" pitchFamily="2" charset="0"/>
                <a:cs typeface="ADLaM Display" panose="02010000000000000000" pitchFamily="2" charset="0"/>
              </a:rPr>
              <a:t>SI QUIERES ESTAR AL DÍA EN</a:t>
            </a:r>
            <a:br>
              <a:rPr lang="es-ES" sz="2800" dirty="0">
                <a:latin typeface="ADLaM Display" panose="02010000000000000000" pitchFamily="2" charset="0"/>
                <a:ea typeface="ADLaM Display" panose="02010000000000000000" pitchFamily="2" charset="0"/>
                <a:cs typeface="ADLaM Display" panose="02010000000000000000" pitchFamily="2" charset="0"/>
              </a:rPr>
            </a:br>
            <a:r>
              <a:rPr lang="es-ES" sz="2800" dirty="0">
                <a:latin typeface="ADLaM Display" panose="02010000000000000000" pitchFamily="2" charset="0"/>
                <a:ea typeface="ADLaM Display" panose="02010000000000000000" pitchFamily="2" charset="0"/>
                <a:cs typeface="ADLaM Display" panose="02010000000000000000" pitchFamily="2" charset="0"/>
              </a:rPr>
              <a:t>DYNAMICS 365 BUSINESS CENTRAL:</a:t>
            </a:r>
          </a:p>
        </p:txBody>
      </p:sp>
      <p:pic>
        <p:nvPicPr>
          <p:cNvPr id="6" name="Imagen 5" descr="Código QR&#10;&#10;El contenido generado por IA puede ser incorrecto.">
            <a:extLst>
              <a:ext uri="{FF2B5EF4-FFF2-40B4-BE49-F238E27FC236}">
                <a16:creationId xmlns:a16="http://schemas.microsoft.com/office/drawing/2014/main" id="{8F474C55-AA66-1E65-4D50-C2D523D09362}"/>
              </a:ext>
            </a:extLst>
          </p:cNvPr>
          <p:cNvPicPr>
            <a:picLocks noChangeAspect="1"/>
          </p:cNvPicPr>
          <p:nvPr/>
        </p:nvPicPr>
        <p:blipFill>
          <a:blip r:embed="rId6"/>
          <a:stretch>
            <a:fillRect/>
          </a:stretch>
        </p:blipFill>
        <p:spPr>
          <a:xfrm>
            <a:off x="3136557" y="1207793"/>
            <a:ext cx="1680728" cy="1680728"/>
          </a:xfrm>
          <a:prstGeom prst="rect">
            <a:avLst/>
          </a:prstGeom>
        </p:spPr>
      </p:pic>
      <p:pic>
        <p:nvPicPr>
          <p:cNvPr id="22" name="Imagen 21" descr="Código QR&#10;&#10;El contenido generado por IA puede ser incorrecto.">
            <a:extLst>
              <a:ext uri="{FF2B5EF4-FFF2-40B4-BE49-F238E27FC236}">
                <a16:creationId xmlns:a16="http://schemas.microsoft.com/office/drawing/2014/main" id="{44802E9D-0031-18B0-2B2F-558A541C281E}"/>
              </a:ext>
            </a:extLst>
          </p:cNvPr>
          <p:cNvPicPr>
            <a:picLocks noChangeAspect="1"/>
          </p:cNvPicPr>
          <p:nvPr/>
        </p:nvPicPr>
        <p:blipFill>
          <a:blip r:embed="rId7"/>
          <a:stretch>
            <a:fillRect/>
          </a:stretch>
        </p:blipFill>
        <p:spPr>
          <a:xfrm>
            <a:off x="3187410" y="3767060"/>
            <a:ext cx="1680728" cy="1680728"/>
          </a:xfrm>
          <a:prstGeom prst="rect">
            <a:avLst/>
          </a:prstGeom>
        </p:spPr>
      </p:pic>
      <p:pic>
        <p:nvPicPr>
          <p:cNvPr id="24" name="Imagen 23" descr="Código QR&#10;&#10;El contenido generado por IA puede ser incorrecto.">
            <a:extLst>
              <a:ext uri="{FF2B5EF4-FFF2-40B4-BE49-F238E27FC236}">
                <a16:creationId xmlns:a16="http://schemas.microsoft.com/office/drawing/2014/main" id="{BAF9ACB1-7BCB-C8A0-9E12-1C0BBD9B2FBF}"/>
              </a:ext>
            </a:extLst>
          </p:cNvPr>
          <p:cNvPicPr>
            <a:picLocks noChangeAspect="1"/>
          </p:cNvPicPr>
          <p:nvPr/>
        </p:nvPicPr>
        <p:blipFill>
          <a:blip r:embed="rId8"/>
          <a:stretch>
            <a:fillRect/>
          </a:stretch>
        </p:blipFill>
        <p:spPr>
          <a:xfrm>
            <a:off x="8518941" y="3655343"/>
            <a:ext cx="1792445" cy="1792445"/>
          </a:xfrm>
          <a:prstGeom prst="rect">
            <a:avLst/>
          </a:prstGeom>
        </p:spPr>
      </p:pic>
      <p:pic>
        <p:nvPicPr>
          <p:cNvPr id="26" name="Imagen 25" descr="Código QR&#10;&#10;El contenido generado por IA puede ser incorrecto.">
            <a:extLst>
              <a:ext uri="{FF2B5EF4-FFF2-40B4-BE49-F238E27FC236}">
                <a16:creationId xmlns:a16="http://schemas.microsoft.com/office/drawing/2014/main" id="{79A12991-631E-F48A-52FE-927134EEA275}"/>
              </a:ext>
            </a:extLst>
          </p:cNvPr>
          <p:cNvPicPr>
            <a:picLocks noChangeAspect="1"/>
          </p:cNvPicPr>
          <p:nvPr/>
        </p:nvPicPr>
        <p:blipFill>
          <a:blip r:embed="rId9"/>
          <a:stretch>
            <a:fillRect/>
          </a:stretch>
        </p:blipFill>
        <p:spPr>
          <a:xfrm>
            <a:off x="10370394" y="3655343"/>
            <a:ext cx="1801874" cy="1801874"/>
          </a:xfrm>
          <a:prstGeom prst="rect">
            <a:avLst/>
          </a:prstGeom>
        </p:spPr>
      </p:pic>
      <p:pic>
        <p:nvPicPr>
          <p:cNvPr id="28" name="Imagen 27" descr="Código QR&#10;&#10;El contenido generado por IA puede ser incorrecto.">
            <a:extLst>
              <a:ext uri="{FF2B5EF4-FFF2-40B4-BE49-F238E27FC236}">
                <a16:creationId xmlns:a16="http://schemas.microsoft.com/office/drawing/2014/main" id="{53B11F97-4909-26AC-8E3E-4D794D854119}"/>
              </a:ext>
            </a:extLst>
          </p:cNvPr>
          <p:cNvPicPr>
            <a:picLocks noChangeAspect="1"/>
          </p:cNvPicPr>
          <p:nvPr/>
        </p:nvPicPr>
        <p:blipFill>
          <a:blip r:embed="rId10"/>
          <a:stretch>
            <a:fillRect/>
          </a:stretch>
        </p:blipFill>
        <p:spPr>
          <a:xfrm>
            <a:off x="8455732" y="1101265"/>
            <a:ext cx="1806738" cy="1806738"/>
          </a:xfrm>
          <a:prstGeom prst="rect">
            <a:avLst/>
          </a:prstGeom>
        </p:spPr>
      </p:pic>
    </p:spTree>
    <p:extLst>
      <p:ext uri="{BB962C8B-B14F-4D97-AF65-F5344CB8AC3E}">
        <p14:creationId xmlns:p14="http://schemas.microsoft.com/office/powerpoint/2010/main" val="1272686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71D8FC-E122-CABE-6FCE-615B2C341934}"/>
              </a:ext>
            </a:extLst>
          </p:cNvPr>
          <p:cNvSpPr>
            <a:spLocks noGrp="1"/>
          </p:cNvSpPr>
          <p:nvPr>
            <p:ph type="title"/>
          </p:nvPr>
        </p:nvSpPr>
        <p:spPr>
          <a:xfrm>
            <a:off x="1412237" y="570051"/>
            <a:ext cx="4602483" cy="4896019"/>
          </a:xfrm>
        </p:spPr>
        <p:txBody>
          <a:bodyPr/>
          <a:lstStyle/>
          <a:p>
            <a:r>
              <a:rPr lang="en-US" dirty="0"/>
              <a:t>¡¡¡¡GRACIAS!!!!</a:t>
            </a:r>
          </a:p>
        </p:txBody>
      </p:sp>
      <p:sp>
        <p:nvSpPr>
          <p:cNvPr id="2" name="TextBox 7">
            <a:extLst>
              <a:ext uri="{FF2B5EF4-FFF2-40B4-BE49-F238E27FC236}">
                <a16:creationId xmlns:a16="http://schemas.microsoft.com/office/drawing/2014/main" id="{0641824A-A869-0B74-3601-9ADFA728BA29}"/>
              </a:ext>
            </a:extLst>
          </p:cNvPr>
          <p:cNvSpPr txBox="1"/>
          <p:nvPr/>
        </p:nvSpPr>
        <p:spPr>
          <a:xfrm>
            <a:off x="6985035" y="2153612"/>
            <a:ext cx="2941284" cy="523220"/>
          </a:xfrm>
          <a:prstGeom prst="rect">
            <a:avLst/>
          </a:prstGeom>
          <a:noFill/>
        </p:spPr>
        <p:txBody>
          <a:bodyPr wrap="square">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Toni Granell</a:t>
            </a:r>
          </a:p>
        </p:txBody>
      </p:sp>
      <p:sp>
        <p:nvSpPr>
          <p:cNvPr id="3" name="TextBox 6">
            <a:extLst>
              <a:ext uri="{FF2B5EF4-FFF2-40B4-BE49-F238E27FC236}">
                <a16:creationId xmlns:a16="http://schemas.microsoft.com/office/drawing/2014/main" id="{4269B2E9-9E72-281A-E71F-E0CA5FA440CF}"/>
              </a:ext>
            </a:extLst>
          </p:cNvPr>
          <p:cNvSpPr txBox="1"/>
          <p:nvPr/>
        </p:nvSpPr>
        <p:spPr>
          <a:xfrm>
            <a:off x="6877919" y="2578194"/>
            <a:ext cx="2968684" cy="237757"/>
          </a:xfrm>
          <a:prstGeom prst="rect">
            <a:avLst/>
          </a:prstGeom>
          <a:noFill/>
        </p:spPr>
        <p:txBody>
          <a:bodyPr wrap="square">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5575" lvl="0" algn="just">
              <a:lnSpc>
                <a:spcPct val="90000"/>
              </a:lnSpc>
              <a:spcBef>
                <a:spcPts val="1000"/>
              </a:spcBef>
              <a:defRPr/>
            </a:pPr>
            <a:r>
              <a:rPr lang="en-US" sz="1050" dirty="0">
                <a:hlinkClick r:id="rId3">
                  <a:extLst>
                    <a:ext uri="{A12FA001-AC4F-418D-AE19-62706E023703}">
                      <ahyp:hlinkClr xmlns:ahyp="http://schemas.microsoft.com/office/drawing/2018/hyperlinkcolor" val="tx"/>
                    </a:ext>
                  </a:extLst>
                </a:hlinkClick>
              </a:rPr>
              <a:t>https://www.linkedin.com/in/tgranell/</a:t>
            </a:r>
            <a:endParaRPr lang="en-US" sz="1050" dirty="0"/>
          </a:p>
        </p:txBody>
      </p:sp>
      <p:pic>
        <p:nvPicPr>
          <p:cNvPr id="4" name="Imagen 3">
            <a:extLst>
              <a:ext uri="{FF2B5EF4-FFF2-40B4-BE49-F238E27FC236}">
                <a16:creationId xmlns:a16="http://schemas.microsoft.com/office/drawing/2014/main" id="{944F4E49-9E9D-E0C9-CA32-E570143EDDE2}"/>
              </a:ext>
            </a:extLst>
          </p:cNvPr>
          <p:cNvPicPr>
            <a:picLocks noChangeAspect="1"/>
          </p:cNvPicPr>
          <p:nvPr/>
        </p:nvPicPr>
        <p:blipFill>
          <a:blip r:embed="rId4"/>
          <a:stretch>
            <a:fillRect/>
          </a:stretch>
        </p:blipFill>
        <p:spPr>
          <a:xfrm>
            <a:off x="6295090" y="2178998"/>
            <a:ext cx="633985" cy="633985"/>
          </a:xfrm>
          <a:prstGeom prst="rect">
            <a:avLst/>
          </a:prstGeom>
        </p:spPr>
      </p:pic>
      <p:pic>
        <p:nvPicPr>
          <p:cNvPr id="5" name="Imagen 4">
            <a:extLst>
              <a:ext uri="{FF2B5EF4-FFF2-40B4-BE49-F238E27FC236}">
                <a16:creationId xmlns:a16="http://schemas.microsoft.com/office/drawing/2014/main" id="{871C72C0-9053-4472-3961-027540E21860}"/>
              </a:ext>
            </a:extLst>
          </p:cNvPr>
          <p:cNvPicPr>
            <a:picLocks noChangeAspect="1"/>
          </p:cNvPicPr>
          <p:nvPr/>
        </p:nvPicPr>
        <p:blipFill>
          <a:blip r:embed="rId4"/>
          <a:stretch>
            <a:fillRect/>
          </a:stretch>
        </p:blipFill>
        <p:spPr>
          <a:xfrm>
            <a:off x="6295090" y="3217920"/>
            <a:ext cx="633985" cy="633985"/>
          </a:xfrm>
          <a:prstGeom prst="rect">
            <a:avLst/>
          </a:prstGeom>
        </p:spPr>
      </p:pic>
      <p:sp>
        <p:nvSpPr>
          <p:cNvPr id="7" name="TextBox 7">
            <a:extLst>
              <a:ext uri="{FF2B5EF4-FFF2-40B4-BE49-F238E27FC236}">
                <a16:creationId xmlns:a16="http://schemas.microsoft.com/office/drawing/2014/main" id="{BBD6ED48-B7FC-94A5-D82E-62702FEB3A0C}"/>
              </a:ext>
            </a:extLst>
          </p:cNvPr>
          <p:cNvSpPr txBox="1"/>
          <p:nvPr/>
        </p:nvSpPr>
        <p:spPr>
          <a:xfrm>
            <a:off x="7011417" y="3112617"/>
            <a:ext cx="4037537" cy="523220"/>
          </a:xfrm>
          <a:prstGeom prst="rect">
            <a:avLst/>
          </a:prstGeom>
          <a:noFill/>
        </p:spPr>
        <p:txBody>
          <a:bodyPr wrap="square">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Ramón Rautenstrauch</a:t>
            </a:r>
          </a:p>
        </p:txBody>
      </p:sp>
      <p:sp>
        <p:nvSpPr>
          <p:cNvPr id="8" name="TextBox 6">
            <a:extLst>
              <a:ext uri="{FF2B5EF4-FFF2-40B4-BE49-F238E27FC236}">
                <a16:creationId xmlns:a16="http://schemas.microsoft.com/office/drawing/2014/main" id="{671FB27F-891E-504E-385A-D2A3236EB05E}"/>
              </a:ext>
            </a:extLst>
          </p:cNvPr>
          <p:cNvSpPr txBox="1"/>
          <p:nvPr/>
        </p:nvSpPr>
        <p:spPr>
          <a:xfrm>
            <a:off x="6876867" y="3485329"/>
            <a:ext cx="3397758" cy="415498"/>
          </a:xfrm>
          <a:prstGeom prst="rect">
            <a:avLst/>
          </a:prstGeom>
          <a:noFill/>
        </p:spPr>
        <p:txBody>
          <a:bodyPr wrap="square">
            <a:spAutoFit/>
          </a:bodyPr>
          <a:ls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55575" indent="0" algn="just">
              <a:buFont typeface="Arial"/>
              <a:buNone/>
            </a:pPr>
            <a:r>
              <a:rPr lang="es-ES" sz="1050" dirty="0">
                <a:hlinkClick r:id="rId5">
                  <a:extLst>
                    <a:ext uri="{A12FA001-AC4F-418D-AE19-62706E023703}">
                      <ahyp:hlinkClr xmlns:ahyp="http://schemas.microsoft.com/office/drawing/2018/hyperlinkcolor" val="tx"/>
                    </a:ext>
                  </a:extLst>
                </a:hlinkClick>
              </a:rPr>
              <a:t>https://www.linkedin.com/in/ramonrautenstrauch/</a:t>
            </a:r>
            <a:r>
              <a:rPr lang="es-ES" sz="1050" dirty="0"/>
              <a:t> </a:t>
            </a:r>
            <a:r>
              <a:rPr lang="es-ES" sz="1050" dirty="0">
                <a:ea typeface="Roboto Medium" panose="020B0604020202020204" charset="0"/>
              </a:rPr>
              <a:t> </a:t>
            </a:r>
          </a:p>
          <a:p>
            <a:pPr marL="155575" indent="0" algn="just">
              <a:buFont typeface="Arial"/>
              <a:buNone/>
            </a:pPr>
            <a:r>
              <a:rPr lang="es-ES" sz="1050" dirty="0">
                <a:hlinkClick r:id="rId6">
                  <a:extLst>
                    <a:ext uri="{A12FA001-AC4F-418D-AE19-62706E023703}">
                      <ahyp:hlinkClr xmlns:ahyp="http://schemas.microsoft.com/office/drawing/2018/hyperlinkcolor" val="tx"/>
                    </a:ext>
                  </a:extLst>
                </a:hlinkClick>
              </a:rPr>
              <a:t>https://www.consultor365.com/</a:t>
            </a:r>
            <a:endParaRPr lang="es-ES" sz="1050" dirty="0"/>
          </a:p>
        </p:txBody>
      </p:sp>
      <p:pic>
        <p:nvPicPr>
          <p:cNvPr id="10" name="Imagen 9" descr="Código QR&#10;&#10;El contenido generado por IA puede ser incorrecto.">
            <a:extLst>
              <a:ext uri="{FF2B5EF4-FFF2-40B4-BE49-F238E27FC236}">
                <a16:creationId xmlns:a16="http://schemas.microsoft.com/office/drawing/2014/main" id="{C44158CD-D327-013D-51B2-9408A150BCBB}"/>
              </a:ext>
            </a:extLst>
          </p:cNvPr>
          <p:cNvPicPr>
            <a:picLocks noChangeAspect="1"/>
          </p:cNvPicPr>
          <p:nvPr/>
        </p:nvPicPr>
        <p:blipFill>
          <a:blip r:embed="rId7"/>
          <a:stretch>
            <a:fillRect/>
          </a:stretch>
        </p:blipFill>
        <p:spPr>
          <a:xfrm>
            <a:off x="4761829" y="4521283"/>
            <a:ext cx="2204838" cy="2204838"/>
          </a:xfrm>
          <a:prstGeom prst="rect">
            <a:avLst/>
          </a:prstGeom>
        </p:spPr>
      </p:pic>
    </p:spTree>
    <p:extLst>
      <p:ext uri="{BB962C8B-B14F-4D97-AF65-F5344CB8AC3E}">
        <p14:creationId xmlns:p14="http://schemas.microsoft.com/office/powerpoint/2010/main" val="2280806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06248FD-351D-2D09-0680-C53B87AC22C3}"/>
              </a:ext>
            </a:extLst>
          </p:cNvPr>
          <p:cNvSpPr>
            <a:spLocks noGrp="1"/>
          </p:cNvSpPr>
          <p:nvPr>
            <p:ph type="sldNum" sz="quarter" idx="12"/>
          </p:nvPr>
        </p:nvSpPr>
        <p:spPr/>
        <p:txBody>
          <a:bodyPr/>
          <a:lstStyle/>
          <a:p>
            <a:fld id="{08AB70BE-1769-45B8-85A6-0C837432C7E6}" type="slidenum">
              <a:rPr lang="en-US" smtClean="0"/>
              <a:pPr/>
              <a:t>3</a:t>
            </a:fld>
            <a:endParaRPr lang="en-US" dirty="0"/>
          </a:p>
        </p:txBody>
      </p:sp>
      <p:sp>
        <p:nvSpPr>
          <p:cNvPr id="3" name="Rectangle 1">
            <a:extLst>
              <a:ext uri="{FF2B5EF4-FFF2-40B4-BE49-F238E27FC236}">
                <a16:creationId xmlns:a16="http://schemas.microsoft.com/office/drawing/2014/main" id="{FDBEB996-000D-F6E8-1008-8294ECD1819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3916201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F278F-B250-107E-C02B-98050D00D610}"/>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31689900-8AE8-D008-0126-870235B31BE5}"/>
              </a:ext>
            </a:extLst>
          </p:cNvPr>
          <p:cNvSpPr>
            <a:spLocks noGrp="1"/>
          </p:cNvSpPr>
          <p:nvPr>
            <p:ph type="sldNum" sz="quarter" idx="12"/>
          </p:nvPr>
        </p:nvSpPr>
        <p:spPr/>
        <p:txBody>
          <a:bodyPr/>
          <a:lstStyle/>
          <a:p>
            <a:fld id="{08AB70BE-1769-45B8-85A6-0C837432C7E6}" type="slidenum">
              <a:rPr lang="en-US" smtClean="0"/>
              <a:pPr/>
              <a:t>4</a:t>
            </a:fld>
            <a:endParaRPr lang="en-US" dirty="0"/>
          </a:p>
        </p:txBody>
      </p:sp>
    </p:spTree>
    <p:extLst>
      <p:ext uri="{BB962C8B-B14F-4D97-AF65-F5344CB8AC3E}">
        <p14:creationId xmlns:p14="http://schemas.microsoft.com/office/powerpoint/2010/main" val="4181103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9F929-5DD3-3326-CB20-9AAAF410EAFC}"/>
            </a:ext>
          </a:extLst>
        </p:cNvPr>
        <p:cNvGrpSpPr/>
        <p:nvPr/>
      </p:nvGrpSpPr>
      <p:grpSpPr>
        <a:xfrm>
          <a:off x="0" y="0"/>
          <a:ext cx="0" cy="0"/>
          <a:chOff x="0" y="0"/>
          <a:chExt cx="0" cy="0"/>
        </a:xfrm>
      </p:grpSpPr>
      <p:sp>
        <p:nvSpPr>
          <p:cNvPr id="3" name="Título 2">
            <a:extLst>
              <a:ext uri="{FF2B5EF4-FFF2-40B4-BE49-F238E27FC236}">
                <a16:creationId xmlns:a16="http://schemas.microsoft.com/office/drawing/2014/main" id="{9F69A4D2-CC88-1371-2D19-E80A95BEABDF}"/>
              </a:ext>
            </a:extLst>
          </p:cNvPr>
          <p:cNvSpPr>
            <a:spLocks noGrp="1"/>
          </p:cNvSpPr>
          <p:nvPr>
            <p:ph type="title"/>
          </p:nvPr>
        </p:nvSpPr>
        <p:spPr>
          <a:xfrm>
            <a:off x="7815766" y="1434020"/>
            <a:ext cx="4167029" cy="514414"/>
          </a:xfrm>
        </p:spPr>
        <p:txBody>
          <a:bodyPr>
            <a:noAutofit/>
          </a:bodyPr>
          <a:lstStyle/>
          <a:p>
            <a:r>
              <a:rPr lang="en-GB" sz="2800" dirty="0"/>
              <a:t>LOS COPILOTOS DE LA SESIÓN</a:t>
            </a:r>
          </a:p>
        </p:txBody>
      </p:sp>
      <p:pic>
        <p:nvPicPr>
          <p:cNvPr id="9" name="Marcador de posición de imagen 8">
            <a:extLst>
              <a:ext uri="{FF2B5EF4-FFF2-40B4-BE49-F238E27FC236}">
                <a16:creationId xmlns:a16="http://schemas.microsoft.com/office/drawing/2014/main" id="{1D3AF85C-7AFD-7B32-F691-EAED086F13EA}"/>
              </a:ext>
            </a:extLst>
          </p:cNvPr>
          <p:cNvPicPr>
            <a:picLocks noGrp="1" noChangeAspect="1"/>
          </p:cNvPicPr>
          <p:nvPr>
            <p:ph type="pic" sz="quarter" idx="11"/>
          </p:nvPr>
        </p:nvPicPr>
        <p:blipFill>
          <a:blip r:embed="rId2"/>
          <a:srcRect l="6916" r="6916"/>
          <a:stretch/>
        </p:blipFill>
        <p:spPr/>
      </p:pic>
      <p:sp>
        <p:nvSpPr>
          <p:cNvPr id="4" name="Marcador de contenido 3">
            <a:extLst>
              <a:ext uri="{FF2B5EF4-FFF2-40B4-BE49-F238E27FC236}">
                <a16:creationId xmlns:a16="http://schemas.microsoft.com/office/drawing/2014/main" id="{79271724-572C-C206-2FD5-B86CCEBF63AA}"/>
              </a:ext>
            </a:extLst>
          </p:cNvPr>
          <p:cNvSpPr>
            <a:spLocks noGrp="1"/>
          </p:cNvSpPr>
          <p:nvPr>
            <p:ph sz="quarter" idx="10"/>
          </p:nvPr>
        </p:nvSpPr>
        <p:spPr>
          <a:xfrm>
            <a:off x="2441400" y="641030"/>
            <a:ext cx="4890425" cy="2438600"/>
          </a:xfrm>
        </p:spPr>
        <p:txBody>
          <a:bodyPr>
            <a:normAutofit fontScale="92500"/>
          </a:bodyPr>
          <a:lstStyle/>
          <a:p>
            <a:pPr marL="176213" lvl="0" defTabSz="914367">
              <a:defRPr/>
            </a:pPr>
            <a:r>
              <a:rPr lang="en-US" dirty="0"/>
              <a:t>TONI GRANELL</a:t>
            </a:r>
          </a:p>
          <a:p>
            <a:pPr marL="265113" lvl="0" indent="-88900" defTabSz="914367">
              <a:spcBef>
                <a:spcPts val="0"/>
              </a:spcBef>
              <a:buFont typeface="Arial" panose="020B0604020202020204" pitchFamily="34" charset="0"/>
              <a:buChar char="•"/>
              <a:defRPr/>
            </a:pPr>
            <a:r>
              <a:rPr lang="en-US" sz="1800" spc="-50" dirty="0">
                <a:ln w="3175">
                  <a:noFill/>
                </a:ln>
                <a:solidFill>
                  <a:prstClr val="white"/>
                </a:solidFill>
                <a:latin typeface="Segoe UI Light" panose="020B0502040204020203" pitchFamily="34" charset="0"/>
                <a:cs typeface="Segoe UI Light" panose="020B0502040204020203" pitchFamily="34" charset="0"/>
              </a:rPr>
              <a:t>Microsoft Bizz Apps MVP &amp; MVS</a:t>
            </a:r>
          </a:p>
          <a:p>
            <a:pPr marL="265113" lvl="0" indent="-88900" defTabSz="914367">
              <a:spcBef>
                <a:spcPts val="0"/>
              </a:spcBef>
              <a:buFont typeface="Arial" panose="020B0604020202020204" pitchFamily="34" charset="0"/>
              <a:buChar char="•"/>
              <a:defRPr/>
            </a:pPr>
            <a:r>
              <a:rPr lang="en-US" sz="1800" spc="-50" dirty="0">
                <a:ln w="3175">
                  <a:noFill/>
                </a:ln>
                <a:solidFill>
                  <a:prstClr val="white"/>
                </a:solidFill>
                <a:latin typeface="Segoe UI Light" panose="020B0502040204020203" pitchFamily="34" charset="0"/>
                <a:cs typeface="Segoe UI Light" panose="020B0502040204020203" pitchFamily="34" charset="0"/>
              </a:rPr>
              <a:t>DQS &amp; </a:t>
            </a:r>
            <a:r>
              <a:rPr lang="en-US" sz="1800" spc="-50" dirty="0" err="1">
                <a:ln w="3175">
                  <a:noFill/>
                </a:ln>
                <a:solidFill>
                  <a:prstClr val="white"/>
                </a:solidFill>
                <a:latin typeface="Segoe UI Light" panose="020B0502040204020203" pitchFamily="34" charset="0"/>
                <a:cs typeface="Segoe UI Light" panose="020B0502040204020203" pitchFamily="34" charset="0"/>
              </a:rPr>
              <a:t>Nextraining</a:t>
            </a:r>
            <a:r>
              <a:rPr lang="en-US" sz="1800" spc="-50" dirty="0">
                <a:ln w="3175">
                  <a:noFill/>
                </a:ln>
                <a:solidFill>
                  <a:prstClr val="white"/>
                </a:solidFill>
                <a:latin typeface="Segoe UI Light" panose="020B0502040204020203" pitchFamily="34" charset="0"/>
                <a:cs typeface="Segoe UI Light" panose="020B0502040204020203" pitchFamily="34" charset="0"/>
              </a:rPr>
              <a:t> Microsoft Ambassador</a:t>
            </a:r>
          </a:p>
          <a:p>
            <a:pPr marL="265113" lvl="0" indent="-88900" defTabSz="914367">
              <a:spcBef>
                <a:spcPts val="0"/>
              </a:spcBef>
              <a:buFont typeface="Arial" panose="020B0604020202020204" pitchFamily="34" charset="0"/>
              <a:buChar char="•"/>
              <a:defRPr/>
            </a:pPr>
            <a:r>
              <a:rPr lang="en-US" sz="1800" spc="-50" dirty="0">
                <a:ln w="3175">
                  <a:noFill/>
                </a:ln>
                <a:solidFill>
                  <a:prstClr val="white"/>
                </a:solidFill>
                <a:latin typeface="Segoe UI Light" panose="020B0502040204020203" pitchFamily="34" charset="0"/>
                <a:cs typeface="Segoe UI Light" panose="020B0502040204020203" pitchFamily="34" charset="0"/>
              </a:rPr>
              <a:t>IAMCP Spain Regional Director Baleares</a:t>
            </a:r>
          </a:p>
          <a:p>
            <a:pPr marL="265113" lvl="0" indent="-88900" defTabSz="914367">
              <a:spcBef>
                <a:spcPts val="0"/>
              </a:spcBef>
              <a:buFont typeface="Arial" panose="020B0604020202020204" pitchFamily="34" charset="0"/>
              <a:buChar char="•"/>
              <a:defRPr/>
            </a:pPr>
            <a:r>
              <a:rPr lang="en-US" sz="1800" spc="-50" dirty="0" err="1">
                <a:ln w="3175">
                  <a:noFill/>
                </a:ln>
                <a:solidFill>
                  <a:prstClr val="white"/>
                </a:solidFill>
                <a:latin typeface="Segoe UI Light" panose="020B0502040204020203" pitchFamily="34" charset="0"/>
                <a:cs typeface="Segoe UI Light" panose="020B0502040204020203" pitchFamily="34" charset="0"/>
              </a:rPr>
              <a:t>Administrador</a:t>
            </a:r>
            <a:r>
              <a:rPr lang="en-US" sz="1800" spc="-50" dirty="0">
                <a:ln w="3175">
                  <a:noFill/>
                </a:ln>
                <a:solidFill>
                  <a:prstClr val="white"/>
                </a:solidFill>
                <a:latin typeface="Segoe UI Light" panose="020B0502040204020203" pitchFamily="34" charset="0"/>
                <a:cs typeface="Segoe UI Light" panose="020B0502040204020203" pitchFamily="34" charset="0"/>
              </a:rPr>
              <a:t> Global Communities: AI &amp; Low Code</a:t>
            </a:r>
          </a:p>
          <a:p>
            <a:pPr marL="265113" lvl="0" indent="-88900" defTabSz="914367">
              <a:spcBef>
                <a:spcPts val="0"/>
              </a:spcBef>
              <a:buFont typeface="Arial" panose="020B0604020202020204" pitchFamily="34" charset="0"/>
              <a:buChar char="•"/>
              <a:defRPr/>
            </a:pPr>
            <a:endParaRPr lang="en-US" spc="-50" dirty="0">
              <a:ln w="3175">
                <a:noFill/>
              </a:ln>
              <a:solidFill>
                <a:prstClr val="white"/>
              </a:solidFill>
              <a:latin typeface="Segoe UI Light" panose="020B0502040204020203" pitchFamily="34" charset="0"/>
              <a:cs typeface="Segoe UI Light" panose="020B0502040204020203" pitchFamily="34" charset="0"/>
            </a:endParaRPr>
          </a:p>
          <a:p>
            <a:pPr marL="176213" defTabSz="914367">
              <a:spcBef>
                <a:spcPts val="0"/>
              </a:spcBef>
              <a:defRPr/>
            </a:pPr>
            <a:r>
              <a:rPr lang="en-US" sz="1300" b="1" dirty="0">
                <a:latin typeface="Segoe UI Light" panose="020B0502040204020203" pitchFamily="34" charset="0"/>
                <a:cs typeface="Segoe UI Light" panose="020B0502040204020203" pitchFamily="34" charset="0"/>
                <a:hlinkClick r:id="rId3">
                  <a:extLst>
                    <a:ext uri="{A12FA001-AC4F-418D-AE19-62706E023703}">
                      <ahyp:hlinkClr xmlns:ahyp="http://schemas.microsoft.com/office/drawing/2018/hyperlinkcolor" val="tx"/>
                    </a:ext>
                  </a:extLst>
                </a:hlinkClick>
              </a:rPr>
              <a:t>https://www.linkedin.com/in/tgranell/</a:t>
            </a:r>
            <a:endParaRPr lang="en-US" sz="1300" b="1" dirty="0">
              <a:latin typeface="Segoe UI Light" panose="020B0502040204020203" pitchFamily="34" charset="0"/>
              <a:cs typeface="Segoe UI Light" panose="020B0502040204020203" pitchFamily="34" charset="0"/>
            </a:endParaRPr>
          </a:p>
          <a:p>
            <a:pPr marL="176213" defTabSz="914367">
              <a:spcBef>
                <a:spcPts val="0"/>
              </a:spcBef>
              <a:defRPr/>
            </a:pPr>
            <a:r>
              <a:rPr lang="en-US" sz="1300" b="1" dirty="0">
                <a:latin typeface="Segoe UI Light" panose="020B0502040204020203" pitchFamily="34" charset="0"/>
                <a:cs typeface="Segoe UI Light" panose="020B0502040204020203" pitchFamily="34" charset="0"/>
                <a:hlinkClick r:id="rId4">
                  <a:extLst>
                    <a:ext uri="{A12FA001-AC4F-418D-AE19-62706E023703}">
                      <ahyp:hlinkClr xmlns:ahyp="http://schemas.microsoft.com/office/drawing/2018/hyperlinkcolor" val="tx"/>
                    </a:ext>
                  </a:extLst>
                </a:hlinkClick>
              </a:rPr>
              <a:t>https://www.meetup.com/es-ES/ai-low-code/</a:t>
            </a:r>
            <a:r>
              <a:rPr lang="en-US" sz="1300" b="1" dirty="0">
                <a:latin typeface="Segoe UI Light" panose="020B0502040204020203" pitchFamily="34" charset="0"/>
                <a:cs typeface="Segoe UI Light" panose="020B0502040204020203" pitchFamily="34" charset="0"/>
              </a:rPr>
              <a:t> </a:t>
            </a:r>
          </a:p>
          <a:p>
            <a:pPr marL="265113" lvl="0" indent="-88900" defTabSz="914367">
              <a:spcBef>
                <a:spcPts val="0"/>
              </a:spcBef>
              <a:buFont typeface="Arial" panose="020B0604020202020204" pitchFamily="34" charset="0"/>
              <a:buChar char="•"/>
              <a:defRPr/>
            </a:pPr>
            <a:endParaRPr lang="en-US" sz="1800" spc="-50" dirty="0">
              <a:ln w="3175">
                <a:noFill/>
              </a:ln>
              <a:solidFill>
                <a:prstClr val="white"/>
              </a:solidFill>
              <a:latin typeface="Segoe UI Light" panose="020B0502040204020203" pitchFamily="34" charset="0"/>
              <a:cs typeface="Segoe UI Light" panose="020B0502040204020203" pitchFamily="34" charset="0"/>
            </a:endParaRPr>
          </a:p>
          <a:p>
            <a:endParaRPr lang="en-GB" dirty="0"/>
          </a:p>
        </p:txBody>
      </p:sp>
      <p:sp>
        <p:nvSpPr>
          <p:cNvPr id="2" name="Marcador de número de diapositiva 1">
            <a:extLst>
              <a:ext uri="{FF2B5EF4-FFF2-40B4-BE49-F238E27FC236}">
                <a16:creationId xmlns:a16="http://schemas.microsoft.com/office/drawing/2014/main" id="{5CBBF8C6-B756-8183-1C8A-C9AB721A12A7}"/>
              </a:ext>
            </a:extLst>
          </p:cNvPr>
          <p:cNvSpPr>
            <a:spLocks noGrp="1"/>
          </p:cNvSpPr>
          <p:nvPr>
            <p:ph type="sldNum" sz="quarter" idx="4"/>
          </p:nvPr>
        </p:nvSpPr>
        <p:spPr/>
        <p:txBody>
          <a:bodyPr/>
          <a:lstStyle/>
          <a:p>
            <a:fld id="{08AB70BE-1769-45B8-85A6-0C837432C7E6}" type="slidenum">
              <a:rPr lang="en-US" smtClean="0"/>
              <a:pPr/>
              <a:t>5</a:t>
            </a:fld>
            <a:endParaRPr lang="en-US" dirty="0"/>
          </a:p>
        </p:txBody>
      </p:sp>
      <p:pic>
        <p:nvPicPr>
          <p:cNvPr id="11" name="Marcador de posición de imagen 10">
            <a:extLst>
              <a:ext uri="{FF2B5EF4-FFF2-40B4-BE49-F238E27FC236}">
                <a16:creationId xmlns:a16="http://schemas.microsoft.com/office/drawing/2014/main" id="{4568E55E-91AF-0C8C-01CE-23A29CE76C0B}"/>
              </a:ext>
            </a:extLst>
          </p:cNvPr>
          <p:cNvPicPr>
            <a:picLocks noGrp="1" noChangeAspect="1"/>
          </p:cNvPicPr>
          <p:nvPr>
            <p:ph type="pic" sz="quarter" idx="12"/>
          </p:nvPr>
        </p:nvPicPr>
        <p:blipFill>
          <a:blip r:embed="rId5"/>
          <a:srcRect l="19976" r="19976"/>
          <a:stretch/>
        </p:blipFill>
        <p:spPr/>
      </p:pic>
      <p:sp>
        <p:nvSpPr>
          <p:cNvPr id="7" name="Marcador de contenido 6">
            <a:extLst>
              <a:ext uri="{FF2B5EF4-FFF2-40B4-BE49-F238E27FC236}">
                <a16:creationId xmlns:a16="http://schemas.microsoft.com/office/drawing/2014/main" id="{A97B894B-2511-7824-6BB5-C26562E52FC5}"/>
              </a:ext>
            </a:extLst>
          </p:cNvPr>
          <p:cNvSpPr>
            <a:spLocks noGrp="1"/>
          </p:cNvSpPr>
          <p:nvPr>
            <p:ph sz="quarter" idx="13"/>
          </p:nvPr>
        </p:nvSpPr>
        <p:spPr/>
        <p:txBody>
          <a:bodyPr>
            <a:normAutofit fontScale="92500" lnSpcReduction="10000"/>
          </a:bodyPr>
          <a:lstStyle/>
          <a:p>
            <a:r>
              <a:rPr lang="en-GB" dirty="0"/>
              <a:t>RAMÓN RAUTENSTRAUCH</a:t>
            </a:r>
          </a:p>
          <a:p>
            <a:pPr marL="265113" indent="-88900" defTabSz="914367">
              <a:spcBef>
                <a:spcPts val="0"/>
              </a:spcBef>
              <a:buFont typeface="Arial" panose="020B0604020202020204" pitchFamily="34" charset="0"/>
              <a:buChar char="•"/>
              <a:defRPr/>
            </a:pPr>
            <a:r>
              <a:rPr lang="en-CA" sz="1600" spc="-50" dirty="0">
                <a:ln w="3175">
                  <a:noFill/>
                </a:ln>
                <a:latin typeface="Segoe UI Light" panose="020B0502040204020203" pitchFamily="34" charset="0"/>
                <a:cs typeface="Segoe UI Light" panose="020B0502040204020203" pitchFamily="34" charset="0"/>
              </a:rPr>
              <a:t>Microsoft Copilot MVP 🤯.</a:t>
            </a:r>
          </a:p>
          <a:p>
            <a:pPr marL="265113" indent="-88900" defTabSz="914367">
              <a:spcBef>
                <a:spcPts val="0"/>
              </a:spcBef>
              <a:buFont typeface="Arial" panose="020B0604020202020204" pitchFamily="34" charset="0"/>
              <a:buChar char="•"/>
              <a:defRPr/>
            </a:pPr>
            <a:r>
              <a:rPr lang="en-CA" sz="1600" spc="-50" dirty="0" err="1">
                <a:ln w="3175">
                  <a:noFill/>
                </a:ln>
                <a:latin typeface="Segoe UI Light" panose="020B0502040204020203" pitchFamily="34" charset="0"/>
                <a:cs typeface="Segoe UI Light" panose="020B0502040204020203" pitchFamily="34" charset="0"/>
              </a:rPr>
              <a:t>Apasionado</a:t>
            </a:r>
            <a:r>
              <a:rPr lang="en-CA" sz="1600" spc="-50" dirty="0">
                <a:ln w="3175">
                  <a:noFill/>
                </a:ln>
                <a:latin typeface="Segoe UI Light" panose="020B0502040204020203" pitchFamily="34" charset="0"/>
                <a:cs typeface="Segoe UI Light" panose="020B0502040204020203" pitchFamily="34" charset="0"/>
              </a:rPr>
              <a:t> ❤️ del Marketing &amp; CMO 😍.</a:t>
            </a:r>
          </a:p>
          <a:p>
            <a:pPr marL="265113" indent="-88900" defTabSz="914367">
              <a:spcBef>
                <a:spcPts val="0"/>
              </a:spcBef>
              <a:buFont typeface="Arial" panose="020B0604020202020204" pitchFamily="34" charset="0"/>
              <a:buChar char="•"/>
              <a:defRPr/>
            </a:pPr>
            <a:r>
              <a:rPr lang="en-CA" sz="1600" spc="-50" dirty="0">
                <a:ln w="3175">
                  <a:noFill/>
                </a:ln>
                <a:latin typeface="Segoe UI Light" panose="020B0502040204020203" pitchFamily="34" charset="0"/>
                <a:cs typeface="Segoe UI Light" panose="020B0502040204020203" pitchFamily="34" charset="0"/>
              </a:rPr>
              <a:t>Evangelista Copilot 🤖.</a:t>
            </a:r>
          </a:p>
          <a:p>
            <a:pPr marL="265113" indent="-88900" defTabSz="914367">
              <a:spcBef>
                <a:spcPts val="0"/>
              </a:spcBef>
              <a:buFont typeface="Arial" panose="020B0604020202020204" pitchFamily="34" charset="0"/>
              <a:buChar char="•"/>
              <a:defRPr/>
            </a:pPr>
            <a:r>
              <a:rPr lang="en-CA" sz="1600" spc="-50" dirty="0">
                <a:ln w="3175">
                  <a:noFill/>
                </a:ln>
                <a:latin typeface="Segoe UI Light" panose="020B0502040204020203" pitchFamily="34" charset="0"/>
                <a:cs typeface="Segoe UI Light" panose="020B0502040204020203" pitchFamily="34" charset="0"/>
              </a:rPr>
              <a:t>Consultor de IA y Dynamics 365 😍.</a:t>
            </a:r>
          </a:p>
          <a:p>
            <a:pPr marL="265113" indent="-88900" defTabSz="914367">
              <a:spcBef>
                <a:spcPts val="0"/>
              </a:spcBef>
              <a:buFont typeface="Arial" panose="020B0604020202020204" pitchFamily="34" charset="0"/>
              <a:buChar char="•"/>
              <a:defRPr/>
            </a:pPr>
            <a:r>
              <a:rPr lang="en-CA" sz="1600" spc="-50" dirty="0" err="1">
                <a:ln w="3175">
                  <a:noFill/>
                </a:ln>
                <a:latin typeface="Segoe UI Light" panose="020B0502040204020203" pitchFamily="34" charset="0"/>
                <a:cs typeface="Segoe UI Light" panose="020B0502040204020203" pitchFamily="34" charset="0"/>
              </a:rPr>
              <a:t>Friki</a:t>
            </a:r>
            <a:r>
              <a:rPr lang="en-CA" sz="1600" spc="-50" dirty="0">
                <a:ln w="3175">
                  <a:noFill/>
                </a:ln>
                <a:latin typeface="Segoe UI Light" panose="020B0502040204020203" pitchFamily="34" charset="0"/>
                <a:cs typeface="Segoe UI Light" panose="020B0502040204020203" pitchFamily="34" charset="0"/>
              </a:rPr>
              <a:t> de la </a:t>
            </a:r>
            <a:r>
              <a:rPr lang="en-CA" sz="1600" spc="-50" dirty="0" err="1">
                <a:ln w="3175">
                  <a:noFill/>
                </a:ln>
                <a:latin typeface="Segoe UI Light" panose="020B0502040204020203" pitchFamily="34" charset="0"/>
                <a:cs typeface="Segoe UI Light" panose="020B0502040204020203" pitchFamily="34" charset="0"/>
              </a:rPr>
              <a:t>tecnología</a:t>
            </a:r>
            <a:r>
              <a:rPr lang="en-CA" sz="1600" spc="-50" dirty="0">
                <a:ln w="3175">
                  <a:noFill/>
                </a:ln>
                <a:latin typeface="Segoe UI Light" panose="020B0502040204020203" pitchFamily="34" charset="0"/>
                <a:cs typeface="Segoe UI Light" panose="020B0502040204020203" pitchFamily="34" charset="0"/>
              </a:rPr>
              <a:t> y de </a:t>
            </a:r>
            <a:r>
              <a:rPr lang="en-CA" sz="1600" spc="-50" dirty="0" err="1">
                <a:ln w="3175">
                  <a:noFill/>
                </a:ln>
                <a:latin typeface="Segoe UI Light" panose="020B0502040204020203" pitchFamily="34" charset="0"/>
                <a:cs typeface="Segoe UI Light" panose="020B0502040204020203" pitchFamily="34" charset="0"/>
              </a:rPr>
              <a:t>experimentar</a:t>
            </a:r>
            <a:r>
              <a:rPr lang="en-CA" sz="1600" spc="-50" dirty="0">
                <a:ln w="3175">
                  <a:noFill/>
                </a:ln>
                <a:latin typeface="Segoe UI Light" panose="020B0502040204020203" pitchFamily="34" charset="0"/>
                <a:cs typeface="Segoe UI Light" panose="020B0502040204020203" pitchFamily="34" charset="0"/>
              </a:rPr>
              <a:t> con la IA.</a:t>
            </a:r>
          </a:p>
          <a:p>
            <a:pPr marL="176213" defTabSz="914367">
              <a:spcBef>
                <a:spcPts val="0"/>
              </a:spcBef>
              <a:defRPr/>
            </a:pPr>
            <a:endParaRPr lang="en-CA" sz="1600" spc="-50" dirty="0">
              <a:ln w="3175">
                <a:noFill/>
              </a:ln>
              <a:latin typeface="Segoe UI Light" panose="020B0502040204020203" pitchFamily="34" charset="0"/>
              <a:cs typeface="Segoe UI Light" panose="020B0502040204020203" pitchFamily="34" charset="0"/>
            </a:endParaRPr>
          </a:p>
          <a:p>
            <a:pPr marL="176213" defTabSz="914367">
              <a:lnSpc>
                <a:spcPct val="130000"/>
              </a:lnSpc>
              <a:spcBef>
                <a:spcPts val="0"/>
              </a:spcBef>
              <a:defRPr/>
            </a:pPr>
            <a:r>
              <a:rPr lang="es-ES" sz="1400" b="1" dirty="0">
                <a:latin typeface="Segoe UI Light" panose="020B0502040204020203" pitchFamily="34" charset="0"/>
                <a:cs typeface="Segoe UI Light" panose="020B0502040204020203" pitchFamily="34" charset="0"/>
                <a:hlinkClick r:id="rId6">
                  <a:extLst>
                    <a:ext uri="{A12FA001-AC4F-418D-AE19-62706E023703}">
                      <ahyp:hlinkClr xmlns:ahyp="http://schemas.microsoft.com/office/drawing/2018/hyperlinkcolor" val="tx"/>
                    </a:ext>
                  </a:extLst>
                </a:hlinkClick>
              </a:rPr>
              <a:t>https://www.linkedin.com/in/ramonrautenstrauch/</a:t>
            </a:r>
            <a:r>
              <a:rPr lang="es-ES" sz="1400" b="1" dirty="0">
                <a:latin typeface="Segoe UI Light" panose="020B0502040204020203" pitchFamily="34" charset="0"/>
                <a:cs typeface="Segoe UI Light" panose="020B0502040204020203" pitchFamily="34" charset="0"/>
              </a:rPr>
              <a:t>  </a:t>
            </a:r>
          </a:p>
          <a:p>
            <a:pPr marL="176213" defTabSz="914367">
              <a:lnSpc>
                <a:spcPct val="130000"/>
              </a:lnSpc>
              <a:spcBef>
                <a:spcPts val="0"/>
              </a:spcBef>
              <a:defRPr/>
            </a:pPr>
            <a:r>
              <a:rPr lang="es-ES" sz="1400" b="1" dirty="0">
                <a:latin typeface="Segoe UI Light" panose="020B0502040204020203" pitchFamily="34" charset="0"/>
                <a:cs typeface="Segoe UI Light" panose="020B0502040204020203" pitchFamily="34" charset="0"/>
                <a:hlinkClick r:id="rId7">
                  <a:extLst>
                    <a:ext uri="{A12FA001-AC4F-418D-AE19-62706E023703}">
                      <ahyp:hlinkClr xmlns:ahyp="http://schemas.microsoft.com/office/drawing/2018/hyperlinkcolor" val="tx"/>
                    </a:ext>
                  </a:extLst>
                </a:hlinkClick>
              </a:rPr>
              <a:t>https://www.consultor365.com/</a:t>
            </a:r>
            <a:endParaRPr lang="es-ES" sz="1400" b="1" dirty="0">
              <a:latin typeface="Segoe UI Light" panose="020B0502040204020203" pitchFamily="34" charset="0"/>
              <a:cs typeface="Segoe UI Light" panose="020B0502040204020203" pitchFamily="34" charset="0"/>
            </a:endParaRPr>
          </a:p>
          <a:p>
            <a:pPr marL="176213" defTabSz="914367">
              <a:lnSpc>
                <a:spcPct val="130000"/>
              </a:lnSpc>
              <a:spcBef>
                <a:spcPts val="0"/>
              </a:spcBef>
              <a:defRPr/>
            </a:pPr>
            <a:r>
              <a:rPr lang="es-ES" sz="1400" b="1" dirty="0">
                <a:latin typeface="Segoe UI Light" panose="020B0502040204020203" pitchFamily="34" charset="0"/>
                <a:cs typeface="Segoe UI Light" panose="020B0502040204020203" pitchFamily="34" charset="0"/>
                <a:hlinkClick r:id="rId8">
                  <a:extLst>
                    <a:ext uri="{A12FA001-AC4F-418D-AE19-62706E023703}">
                      <ahyp:hlinkClr xmlns:ahyp="http://schemas.microsoft.com/office/drawing/2018/hyperlinkcolor" val="tx"/>
                    </a:ext>
                  </a:extLst>
                </a:hlinkClick>
              </a:rPr>
              <a:t>https://twitter.com/ramonrauten</a:t>
            </a:r>
            <a:endParaRPr lang="es-ES" sz="1400" b="1" dirty="0">
              <a:latin typeface="Segoe UI Light" panose="020B0502040204020203" pitchFamily="34" charset="0"/>
              <a:cs typeface="Segoe UI Light" panose="020B0502040204020203" pitchFamily="34" charset="0"/>
            </a:endParaRPr>
          </a:p>
        </p:txBody>
      </p:sp>
      <p:pic>
        <p:nvPicPr>
          <p:cNvPr id="5" name="Imagen 4" descr="Logotipo, nombre de la empresa&#10;&#10;Descripción generada automáticamente">
            <a:extLst>
              <a:ext uri="{FF2B5EF4-FFF2-40B4-BE49-F238E27FC236}">
                <a16:creationId xmlns:a16="http://schemas.microsoft.com/office/drawing/2014/main" id="{6E0C7D86-09D6-722F-7366-07084DEDA0DB}"/>
              </a:ext>
            </a:extLst>
          </p:cNvPr>
          <p:cNvPicPr>
            <a:picLocks noChangeAspect="1"/>
          </p:cNvPicPr>
          <p:nvPr/>
        </p:nvPicPr>
        <p:blipFill>
          <a:blip r:embed="rId9"/>
          <a:stretch>
            <a:fillRect/>
          </a:stretch>
        </p:blipFill>
        <p:spPr>
          <a:xfrm>
            <a:off x="-85933" y="4379086"/>
            <a:ext cx="1539980" cy="803344"/>
          </a:xfrm>
          <a:prstGeom prst="rect">
            <a:avLst/>
          </a:prstGeom>
        </p:spPr>
      </p:pic>
      <p:pic>
        <p:nvPicPr>
          <p:cNvPr id="6" name="Imagen 5" descr="Icono&#10;&#10;Descripción generada automáticamente">
            <a:extLst>
              <a:ext uri="{FF2B5EF4-FFF2-40B4-BE49-F238E27FC236}">
                <a16:creationId xmlns:a16="http://schemas.microsoft.com/office/drawing/2014/main" id="{BB25701A-680C-F72A-3DBE-3D94E610AE80}"/>
              </a:ext>
            </a:extLst>
          </p:cNvPr>
          <p:cNvPicPr>
            <a:picLocks noChangeAspect="1"/>
          </p:cNvPicPr>
          <p:nvPr/>
        </p:nvPicPr>
        <p:blipFill>
          <a:blip r:embed="rId10"/>
          <a:stretch>
            <a:fillRect/>
          </a:stretch>
        </p:blipFill>
        <p:spPr>
          <a:xfrm>
            <a:off x="1595564" y="4548870"/>
            <a:ext cx="431575" cy="494040"/>
          </a:xfrm>
          <a:prstGeom prst="rect">
            <a:avLst/>
          </a:prstGeom>
        </p:spPr>
      </p:pic>
      <p:pic>
        <p:nvPicPr>
          <p:cNvPr id="8" name="Picture 6" descr="Nextraining">
            <a:extLst>
              <a:ext uri="{FF2B5EF4-FFF2-40B4-BE49-F238E27FC236}">
                <a16:creationId xmlns:a16="http://schemas.microsoft.com/office/drawing/2014/main" id="{BC675FB6-4CCC-B89D-47EA-99280BB36F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586" y="5154274"/>
            <a:ext cx="1828800" cy="257175"/>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A27C3FF9-A15F-14D4-44D1-30F8EA328C11}"/>
              </a:ext>
            </a:extLst>
          </p:cNvPr>
          <p:cNvPicPr>
            <a:picLocks noChangeAspect="1"/>
          </p:cNvPicPr>
          <p:nvPr/>
        </p:nvPicPr>
        <p:blipFill>
          <a:blip r:embed="rId12"/>
          <a:stretch>
            <a:fillRect/>
          </a:stretch>
        </p:blipFill>
        <p:spPr>
          <a:xfrm>
            <a:off x="9595318" y="6181874"/>
            <a:ext cx="1828800" cy="280754"/>
          </a:xfrm>
          <a:prstGeom prst="rect">
            <a:avLst/>
          </a:prstGeom>
        </p:spPr>
      </p:pic>
      <p:pic>
        <p:nvPicPr>
          <p:cNvPr id="12" name="Imagen 11" descr="Logotipo, nombre de la empresa&#10;&#10;Descripción generada automáticamente">
            <a:extLst>
              <a:ext uri="{FF2B5EF4-FFF2-40B4-BE49-F238E27FC236}">
                <a16:creationId xmlns:a16="http://schemas.microsoft.com/office/drawing/2014/main" id="{BAEEF473-F28A-F39F-6731-C7270A98C36B}"/>
              </a:ext>
            </a:extLst>
          </p:cNvPr>
          <p:cNvPicPr>
            <a:picLocks noChangeAspect="1"/>
          </p:cNvPicPr>
          <p:nvPr/>
        </p:nvPicPr>
        <p:blipFill>
          <a:blip r:embed="rId9"/>
          <a:stretch>
            <a:fillRect/>
          </a:stretch>
        </p:blipFill>
        <p:spPr>
          <a:xfrm>
            <a:off x="8112816" y="5920579"/>
            <a:ext cx="1539980" cy="803344"/>
          </a:xfrm>
          <a:prstGeom prst="rect">
            <a:avLst/>
          </a:prstGeom>
        </p:spPr>
      </p:pic>
      <p:pic>
        <p:nvPicPr>
          <p:cNvPr id="14" name="Imagen 13">
            <a:extLst>
              <a:ext uri="{FF2B5EF4-FFF2-40B4-BE49-F238E27FC236}">
                <a16:creationId xmlns:a16="http://schemas.microsoft.com/office/drawing/2014/main" id="{04F51BBD-9B1E-5029-9632-4E4275D4E9C4}"/>
              </a:ext>
            </a:extLst>
          </p:cNvPr>
          <p:cNvPicPr>
            <a:picLocks noChangeAspect="1"/>
          </p:cNvPicPr>
          <p:nvPr/>
        </p:nvPicPr>
        <p:blipFill>
          <a:blip r:embed="rId13"/>
          <a:stretch>
            <a:fillRect/>
          </a:stretch>
        </p:blipFill>
        <p:spPr>
          <a:xfrm>
            <a:off x="5768197" y="6224015"/>
            <a:ext cx="633985" cy="633985"/>
          </a:xfrm>
          <a:prstGeom prst="rect">
            <a:avLst/>
          </a:prstGeom>
        </p:spPr>
      </p:pic>
      <p:pic>
        <p:nvPicPr>
          <p:cNvPr id="15" name="Imagen 14">
            <a:extLst>
              <a:ext uri="{FF2B5EF4-FFF2-40B4-BE49-F238E27FC236}">
                <a16:creationId xmlns:a16="http://schemas.microsoft.com/office/drawing/2014/main" id="{95A7AA80-9B1C-4DDF-EF93-C93DA5FDBAC3}"/>
              </a:ext>
            </a:extLst>
          </p:cNvPr>
          <p:cNvPicPr>
            <a:picLocks noChangeAspect="1"/>
          </p:cNvPicPr>
          <p:nvPr/>
        </p:nvPicPr>
        <p:blipFill>
          <a:blip r:embed="rId13"/>
          <a:stretch>
            <a:fillRect/>
          </a:stretch>
        </p:blipFill>
        <p:spPr>
          <a:xfrm>
            <a:off x="0" y="3756859"/>
            <a:ext cx="633985" cy="633985"/>
          </a:xfrm>
          <a:prstGeom prst="rect">
            <a:avLst/>
          </a:prstGeom>
        </p:spPr>
      </p:pic>
    </p:spTree>
    <p:extLst>
      <p:ext uri="{BB962C8B-B14F-4D97-AF65-F5344CB8AC3E}">
        <p14:creationId xmlns:p14="http://schemas.microsoft.com/office/powerpoint/2010/main" val="3758314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484F0-34F6-7D5F-38BE-0F44BB56DA2D}"/>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4128458-45B5-5585-8E57-432376C744A3}"/>
              </a:ext>
            </a:extLst>
          </p:cNvPr>
          <p:cNvSpPr>
            <a:spLocks noGrp="1"/>
          </p:cNvSpPr>
          <p:nvPr>
            <p:ph type="sldNum" sz="quarter" idx="4"/>
          </p:nvPr>
        </p:nvSpPr>
        <p:spPr/>
        <p:txBody>
          <a:bodyPr/>
          <a:lstStyle/>
          <a:p>
            <a:fld id="{08AB70BE-1769-45B8-85A6-0C837432C7E6}" type="slidenum">
              <a:rPr lang="en-US" smtClean="0"/>
              <a:pPr/>
              <a:t>6</a:t>
            </a:fld>
            <a:endParaRPr lang="en-US" dirty="0"/>
          </a:p>
        </p:txBody>
      </p:sp>
      <p:pic>
        <p:nvPicPr>
          <p:cNvPr id="7" name="Imagen 6">
            <a:extLst>
              <a:ext uri="{FF2B5EF4-FFF2-40B4-BE49-F238E27FC236}">
                <a16:creationId xmlns:a16="http://schemas.microsoft.com/office/drawing/2014/main" id="{FD2A2252-3882-6783-E0F3-C5B4FDC99B38}"/>
              </a:ext>
            </a:extLst>
          </p:cNvPr>
          <p:cNvPicPr>
            <a:picLocks noChangeAspect="1"/>
          </p:cNvPicPr>
          <p:nvPr/>
        </p:nvPicPr>
        <p:blipFill>
          <a:blip r:embed="rId2"/>
          <a:stretch>
            <a:fillRect/>
          </a:stretch>
        </p:blipFill>
        <p:spPr>
          <a:xfrm>
            <a:off x="1729171" y="757383"/>
            <a:ext cx="8733657" cy="4800520"/>
          </a:xfrm>
          <a:prstGeom prst="rect">
            <a:avLst/>
          </a:prstGeom>
        </p:spPr>
      </p:pic>
    </p:spTree>
    <p:extLst>
      <p:ext uri="{BB962C8B-B14F-4D97-AF65-F5344CB8AC3E}">
        <p14:creationId xmlns:p14="http://schemas.microsoft.com/office/powerpoint/2010/main" val="226717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DD832-FC08-284F-231B-51B39DCF1B3A}"/>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F5C2FDF-A63D-4729-D71D-FA28665828A6}"/>
              </a:ext>
            </a:extLst>
          </p:cNvPr>
          <p:cNvSpPr>
            <a:spLocks noGrp="1"/>
          </p:cNvSpPr>
          <p:nvPr>
            <p:ph type="sldNum" sz="quarter" idx="4"/>
          </p:nvPr>
        </p:nvSpPr>
        <p:spPr/>
        <p:txBody>
          <a:bodyPr/>
          <a:lstStyle/>
          <a:p>
            <a:fld id="{08AB70BE-1769-45B8-85A6-0C837432C7E6}" type="slidenum">
              <a:rPr lang="en-US" smtClean="0"/>
              <a:pPr/>
              <a:t>7</a:t>
            </a:fld>
            <a:endParaRPr lang="en-US" dirty="0"/>
          </a:p>
        </p:txBody>
      </p:sp>
      <p:pic>
        <p:nvPicPr>
          <p:cNvPr id="3" name="Imagen 2">
            <a:extLst>
              <a:ext uri="{FF2B5EF4-FFF2-40B4-BE49-F238E27FC236}">
                <a16:creationId xmlns:a16="http://schemas.microsoft.com/office/drawing/2014/main" id="{A0C6CC4B-2ABA-EF69-0A97-8CC1710428D0}"/>
              </a:ext>
            </a:extLst>
          </p:cNvPr>
          <p:cNvPicPr>
            <a:picLocks noChangeAspect="1"/>
          </p:cNvPicPr>
          <p:nvPr/>
        </p:nvPicPr>
        <p:blipFill>
          <a:blip r:embed="rId2"/>
          <a:stretch>
            <a:fillRect/>
          </a:stretch>
        </p:blipFill>
        <p:spPr>
          <a:xfrm>
            <a:off x="1591356" y="757382"/>
            <a:ext cx="9009288" cy="4885634"/>
          </a:xfrm>
          <a:prstGeom prst="rect">
            <a:avLst/>
          </a:prstGeom>
        </p:spPr>
      </p:pic>
    </p:spTree>
    <p:extLst>
      <p:ext uri="{BB962C8B-B14F-4D97-AF65-F5344CB8AC3E}">
        <p14:creationId xmlns:p14="http://schemas.microsoft.com/office/powerpoint/2010/main" val="3744699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A7571-F6CC-A6DF-9E3D-55FB3E753AFD}"/>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11A9CED-3022-38A7-845D-44043B81B476}"/>
              </a:ext>
            </a:extLst>
          </p:cNvPr>
          <p:cNvSpPr>
            <a:spLocks noGrp="1"/>
          </p:cNvSpPr>
          <p:nvPr>
            <p:ph type="sldNum" sz="quarter" idx="4"/>
          </p:nvPr>
        </p:nvSpPr>
        <p:spPr/>
        <p:txBody>
          <a:bodyPr/>
          <a:lstStyle/>
          <a:p>
            <a:fld id="{08AB70BE-1769-45B8-85A6-0C837432C7E6}" type="slidenum">
              <a:rPr lang="en-US" smtClean="0"/>
              <a:pPr/>
              <a:t>8</a:t>
            </a:fld>
            <a:endParaRPr lang="en-US" dirty="0"/>
          </a:p>
        </p:txBody>
      </p:sp>
      <p:pic>
        <p:nvPicPr>
          <p:cNvPr id="3" name="Imagen 2">
            <a:extLst>
              <a:ext uri="{FF2B5EF4-FFF2-40B4-BE49-F238E27FC236}">
                <a16:creationId xmlns:a16="http://schemas.microsoft.com/office/drawing/2014/main" id="{B73A3A91-0023-FB2E-D2CB-FE33F8A70B37}"/>
              </a:ext>
            </a:extLst>
          </p:cNvPr>
          <p:cNvPicPr>
            <a:picLocks noChangeAspect="1"/>
          </p:cNvPicPr>
          <p:nvPr/>
        </p:nvPicPr>
        <p:blipFill>
          <a:blip r:embed="rId2"/>
          <a:stretch>
            <a:fillRect/>
          </a:stretch>
        </p:blipFill>
        <p:spPr>
          <a:xfrm>
            <a:off x="1329736" y="572655"/>
            <a:ext cx="9135064" cy="5035801"/>
          </a:xfrm>
          <a:prstGeom prst="rect">
            <a:avLst/>
          </a:prstGeom>
        </p:spPr>
      </p:pic>
    </p:spTree>
    <p:extLst>
      <p:ext uri="{BB962C8B-B14F-4D97-AF65-F5344CB8AC3E}">
        <p14:creationId xmlns:p14="http://schemas.microsoft.com/office/powerpoint/2010/main" val="2222516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B2800-3F59-3057-2B89-74E0C110B22D}"/>
            </a:ext>
          </a:extLst>
        </p:cNvPr>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1FF6AE2-5BF5-6FEA-FEBB-D35006EB9B16}"/>
              </a:ext>
            </a:extLst>
          </p:cNvPr>
          <p:cNvSpPr>
            <a:spLocks noGrp="1"/>
          </p:cNvSpPr>
          <p:nvPr>
            <p:ph type="sldNum" sz="quarter" idx="4"/>
          </p:nvPr>
        </p:nvSpPr>
        <p:spPr/>
        <p:txBody>
          <a:bodyPr/>
          <a:lstStyle/>
          <a:p>
            <a:fld id="{08AB70BE-1769-45B8-85A6-0C837432C7E6}" type="slidenum">
              <a:rPr lang="en-US" smtClean="0"/>
              <a:pPr/>
              <a:t>9</a:t>
            </a:fld>
            <a:endParaRPr lang="en-US" dirty="0"/>
          </a:p>
        </p:txBody>
      </p:sp>
      <p:sp>
        <p:nvSpPr>
          <p:cNvPr id="2" name="Elipse 1">
            <a:extLst>
              <a:ext uri="{FF2B5EF4-FFF2-40B4-BE49-F238E27FC236}">
                <a16:creationId xmlns:a16="http://schemas.microsoft.com/office/drawing/2014/main" id="{E1EB686F-DF9B-FB5B-44BB-D5A9D9291738}"/>
              </a:ext>
            </a:extLst>
          </p:cNvPr>
          <p:cNvSpPr/>
          <p:nvPr/>
        </p:nvSpPr>
        <p:spPr bwMode="auto">
          <a:xfrm>
            <a:off x="3132306" y="242582"/>
            <a:ext cx="5513854" cy="5513854"/>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Copilots Everywhere! Understanding Microsoft's Copilot Strategy | by James  Wood | Mar, 2024 | Switched On: The Bowdark Blog">
            <a:extLst>
              <a:ext uri="{FF2B5EF4-FFF2-40B4-BE49-F238E27FC236}">
                <a16:creationId xmlns:a16="http://schemas.microsoft.com/office/drawing/2014/main" id="{3242D90E-C9E6-5DD5-BAA9-CEB5B8650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2218" y="58403"/>
            <a:ext cx="5876982" cy="5882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70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dOverlayVTI">
  <a:themeElements>
    <a:clrScheme name="Custom 50">
      <a:dk1>
        <a:sysClr val="windowText" lastClr="000000"/>
      </a:dk1>
      <a:lt1>
        <a:srgbClr val="F4F2EC"/>
      </a:lt1>
      <a:dk2>
        <a:srgbClr val="09283F"/>
      </a:dk2>
      <a:lt2>
        <a:srgbClr val="FFFFFF"/>
      </a:lt2>
      <a:accent1>
        <a:srgbClr val="3C9A8F"/>
      </a:accent1>
      <a:accent2>
        <a:srgbClr val="18818C"/>
      </a:accent2>
      <a:accent3>
        <a:srgbClr val="800A2F"/>
      </a:accent3>
      <a:accent4>
        <a:srgbClr val="F6635C"/>
      </a:accent4>
      <a:accent5>
        <a:srgbClr val="F48E7C"/>
      </a:accent5>
      <a:accent6>
        <a:srgbClr val="DA9D16"/>
      </a:accent6>
      <a:hlink>
        <a:srgbClr val="ED621D"/>
      </a:hlink>
      <a:folHlink>
        <a:srgbClr val="A18A6D"/>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OverlayVTI" id="{85202D65-63D3-4793-A090-FA8DF18DC0BE}" vid="{91924FCD-E846-48AE-B233-F25A78D18B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27BAF2-BB0B-4E7B-AE5A-2E47729F98C0}">
  <ds:schemaRefs>
    <ds:schemaRef ds:uri="http://schemas.microsoft.com/sharepoint/v3/contenttype/forms"/>
  </ds:schemaRefs>
</ds:datastoreItem>
</file>

<file path=customXml/itemProps2.xml><?xml version="1.0" encoding="utf-8"?>
<ds:datastoreItem xmlns:ds="http://schemas.openxmlformats.org/officeDocument/2006/customXml" ds:itemID="{452AE0DF-6B5F-4274-A760-FE77CC84C90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338B8CBF-35BC-4CBA-95E2-584C08F618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ModOverlayVTI</Template>
  <TotalTime>60</TotalTime>
  <Words>867</Words>
  <Application>Microsoft Office PowerPoint</Application>
  <PresentationFormat>Panorámica</PresentationFormat>
  <Paragraphs>82</Paragraphs>
  <Slides>28</Slides>
  <Notes>4</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28</vt:i4>
      </vt:variant>
    </vt:vector>
  </HeadingPairs>
  <TitlesOfParts>
    <vt:vector size="37" baseType="lpstr">
      <vt:lpstr>ADLaM Display</vt:lpstr>
      <vt:lpstr>Arial</vt:lpstr>
      <vt:lpstr>Arial Nova Light</vt:lpstr>
      <vt:lpstr>Calibri</vt:lpstr>
      <vt:lpstr>Elephant</vt:lpstr>
      <vt:lpstr>Roboto Medium</vt:lpstr>
      <vt:lpstr>Segoe UI</vt:lpstr>
      <vt:lpstr>Segoe UI Light</vt:lpstr>
      <vt:lpstr>ModOverlayVTI</vt:lpstr>
      <vt:lpstr>Presentación de PowerPoint</vt:lpstr>
      <vt:lpstr>Agentes: Un nuevo paradigma BC friendly</vt:lpstr>
      <vt:lpstr>Presentación de PowerPoint</vt:lpstr>
      <vt:lpstr>Presentación de PowerPoint</vt:lpstr>
      <vt:lpstr>LOS COPILOTOS DE LA SESIÓN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Ramón Rautenstrauch [DQS]</dc:creator>
  <cp:lastModifiedBy>Ramón Rautenstrauch [DQS]</cp:lastModifiedBy>
  <cp:revision>24</cp:revision>
  <dcterms:created xsi:type="dcterms:W3CDTF">2025-02-20T10:53:06Z</dcterms:created>
  <dcterms:modified xsi:type="dcterms:W3CDTF">2025-04-08T05:04:53Z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9acee990-7122-414f-aa8d-e446733d95bb_Enabled">
    <vt:lpwstr>true</vt:lpwstr>
  </property>
  <property fmtid="{D5CDD505-2E9C-101B-9397-08002B2CF9AE}" pid="4" name="MSIP_Label_9acee990-7122-414f-aa8d-e446733d95bb_SetDate">
    <vt:lpwstr>2025-04-05T15:03:09Z</vt:lpwstr>
  </property>
  <property fmtid="{D5CDD505-2E9C-101B-9397-08002B2CF9AE}" pid="5" name="MSIP_Label_9acee990-7122-414f-aa8d-e446733d95bb_Method">
    <vt:lpwstr>Standard</vt:lpwstr>
  </property>
  <property fmtid="{D5CDD505-2E9C-101B-9397-08002B2CF9AE}" pid="6" name="MSIP_Label_9acee990-7122-414f-aa8d-e446733d95bb_Name">
    <vt:lpwstr>defa4170-0d19-0005-0004-bc88714345d2</vt:lpwstr>
  </property>
  <property fmtid="{D5CDD505-2E9C-101B-9397-08002B2CF9AE}" pid="7" name="MSIP_Label_9acee990-7122-414f-aa8d-e446733d95bb_SiteId">
    <vt:lpwstr>01a46e9c-3fa4-4359-8466-ecf0acf053a8</vt:lpwstr>
  </property>
  <property fmtid="{D5CDD505-2E9C-101B-9397-08002B2CF9AE}" pid="8" name="MSIP_Label_9acee990-7122-414f-aa8d-e446733d95bb_ActionId">
    <vt:lpwstr>6669773e-a0fe-4c05-ab24-cd57ead04733</vt:lpwstr>
  </property>
  <property fmtid="{D5CDD505-2E9C-101B-9397-08002B2CF9AE}" pid="9" name="MSIP_Label_9acee990-7122-414f-aa8d-e446733d95bb_ContentBits">
    <vt:lpwstr>0</vt:lpwstr>
  </property>
  <property fmtid="{D5CDD505-2E9C-101B-9397-08002B2CF9AE}" pid="10" name="MSIP_Label_9acee990-7122-414f-aa8d-e446733d95bb_Tag">
    <vt:lpwstr>10, 3, 0, 2</vt:lpwstr>
  </property>
</Properties>
</file>